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7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59" r:id="rId3"/>
    <p:sldId id="261" r:id="rId4"/>
    <p:sldId id="258" r:id="rId5"/>
    <p:sldId id="262" r:id="rId6"/>
    <p:sldId id="274" r:id="rId7"/>
    <p:sldId id="272" r:id="rId8"/>
    <p:sldId id="275" r:id="rId9"/>
    <p:sldId id="276" r:id="rId10"/>
    <p:sldId id="277" r:id="rId11"/>
    <p:sldId id="263" r:id="rId12"/>
    <p:sldId id="264" r:id="rId13"/>
    <p:sldId id="265" r:id="rId14"/>
    <p:sldId id="267" r:id="rId15"/>
    <p:sldId id="271" r:id="rId16"/>
    <p:sldId id="268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68105" autoAdjust="0"/>
  </p:normalViewPr>
  <p:slideViewPr>
    <p:cSldViewPr snapToGrid="0">
      <p:cViewPr varScale="1">
        <p:scale>
          <a:sx n="53" d="100"/>
          <a:sy n="53" d="100"/>
        </p:scale>
        <p:origin x="183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jendra Pathuri" userId="a26968edc6351d2a" providerId="LiveId" clId="{64B1F337-7EFD-44C9-8C77-060F260E035D}"/>
    <pc:docChg chg="undo custSel modSld">
      <pc:chgData name="Rajendra Pathuri" userId="a26968edc6351d2a" providerId="LiveId" clId="{64B1F337-7EFD-44C9-8C77-060F260E035D}" dt="2023-05-12T06:30:18.193" v="23" actId="20577"/>
      <pc:docMkLst>
        <pc:docMk/>
      </pc:docMkLst>
      <pc:sldChg chg="addSp delSp mod addAnim delAnim modNotesTx">
        <pc:chgData name="Rajendra Pathuri" userId="a26968edc6351d2a" providerId="LiveId" clId="{64B1F337-7EFD-44C9-8C77-060F260E035D}" dt="2023-05-12T06:29:38.755" v="10" actId="478"/>
        <pc:sldMkLst>
          <pc:docMk/>
          <pc:sldMk cId="421047170" sldId="256"/>
        </pc:sldMkLst>
        <pc:picChg chg="add del">
          <ac:chgData name="Rajendra Pathuri" userId="a26968edc6351d2a" providerId="LiveId" clId="{64B1F337-7EFD-44C9-8C77-060F260E035D}" dt="2023-05-12T06:29:38.755" v="10" actId="478"/>
          <ac:picMkLst>
            <pc:docMk/>
            <pc:sldMk cId="421047170" sldId="256"/>
            <ac:picMk id="20" creationId="{89D017C5-74B7-7F67-EE69-FBEB15421B5D}"/>
          </ac:picMkLst>
        </pc:picChg>
      </pc:sldChg>
      <pc:sldChg chg="modNotesTx">
        <pc:chgData name="Rajendra Pathuri" userId="a26968edc6351d2a" providerId="LiveId" clId="{64B1F337-7EFD-44C9-8C77-060F260E035D}" dt="2023-05-12T06:29:20.734" v="3" actId="20577"/>
        <pc:sldMkLst>
          <pc:docMk/>
          <pc:sldMk cId="3044339074" sldId="258"/>
        </pc:sldMkLst>
      </pc:sldChg>
      <pc:sldChg chg="addSp delSp mod addAnim delAnim modNotesTx">
        <pc:chgData name="Rajendra Pathuri" userId="a26968edc6351d2a" providerId="LiveId" clId="{64B1F337-7EFD-44C9-8C77-060F260E035D}" dt="2023-05-12T06:29:37.500" v="9" actId="478"/>
        <pc:sldMkLst>
          <pc:docMk/>
          <pc:sldMk cId="1472183656" sldId="259"/>
        </pc:sldMkLst>
        <pc:picChg chg="add del">
          <ac:chgData name="Rajendra Pathuri" userId="a26968edc6351d2a" providerId="LiveId" clId="{64B1F337-7EFD-44C9-8C77-060F260E035D}" dt="2023-05-12T06:29:37.500" v="9" actId="478"/>
          <ac:picMkLst>
            <pc:docMk/>
            <pc:sldMk cId="1472183656" sldId="259"/>
            <ac:picMk id="38" creationId="{5BCC5D1C-69B1-A6A8-3FB3-979E1EC4622F}"/>
          </ac:picMkLst>
        </pc:picChg>
      </pc:sldChg>
      <pc:sldChg chg="addSp delSp mod addAnim delAnim modNotesTx">
        <pc:chgData name="Rajendra Pathuri" userId="a26968edc6351d2a" providerId="LiveId" clId="{64B1F337-7EFD-44C9-8C77-060F260E035D}" dt="2023-05-12T06:29:36.381" v="8" actId="478"/>
        <pc:sldMkLst>
          <pc:docMk/>
          <pc:sldMk cId="3238105806" sldId="261"/>
        </pc:sldMkLst>
        <pc:picChg chg="add del">
          <ac:chgData name="Rajendra Pathuri" userId="a26968edc6351d2a" providerId="LiveId" clId="{64B1F337-7EFD-44C9-8C77-060F260E035D}" dt="2023-05-12T06:29:36.381" v="8" actId="478"/>
          <ac:picMkLst>
            <pc:docMk/>
            <pc:sldMk cId="3238105806" sldId="261"/>
            <ac:picMk id="16" creationId="{620392D7-F54C-BDC0-503C-721233DB5A56}"/>
          </ac:picMkLst>
        </pc:picChg>
      </pc:sldChg>
      <pc:sldChg chg="modNotesTx">
        <pc:chgData name="Rajendra Pathuri" userId="a26968edc6351d2a" providerId="LiveId" clId="{64B1F337-7EFD-44C9-8C77-060F260E035D}" dt="2023-05-12T06:29:23.249" v="4" actId="20577"/>
        <pc:sldMkLst>
          <pc:docMk/>
          <pc:sldMk cId="4258644774" sldId="262"/>
        </pc:sldMkLst>
      </pc:sldChg>
      <pc:sldChg chg="modNotesTx">
        <pc:chgData name="Rajendra Pathuri" userId="a26968edc6351d2a" providerId="LiveId" clId="{64B1F337-7EFD-44C9-8C77-060F260E035D}" dt="2023-05-12T06:29:55.879" v="14" actId="20577"/>
        <pc:sldMkLst>
          <pc:docMk/>
          <pc:sldMk cId="2751521055" sldId="263"/>
        </pc:sldMkLst>
      </pc:sldChg>
      <pc:sldChg chg="modNotesTx">
        <pc:chgData name="Rajendra Pathuri" userId="a26968edc6351d2a" providerId="LiveId" clId="{64B1F337-7EFD-44C9-8C77-060F260E035D}" dt="2023-05-12T06:30:03.091" v="17" actId="20577"/>
        <pc:sldMkLst>
          <pc:docMk/>
          <pc:sldMk cId="472235377" sldId="264"/>
        </pc:sldMkLst>
      </pc:sldChg>
      <pc:sldChg chg="modNotesTx">
        <pc:chgData name="Rajendra Pathuri" userId="a26968edc6351d2a" providerId="LiveId" clId="{64B1F337-7EFD-44C9-8C77-060F260E035D}" dt="2023-05-12T06:30:06.350" v="18" actId="20577"/>
        <pc:sldMkLst>
          <pc:docMk/>
          <pc:sldMk cId="3356347200" sldId="265"/>
        </pc:sldMkLst>
      </pc:sldChg>
      <pc:sldChg chg="modNotesTx">
        <pc:chgData name="Rajendra Pathuri" userId="a26968edc6351d2a" providerId="LiveId" clId="{64B1F337-7EFD-44C9-8C77-060F260E035D}" dt="2023-05-12T06:30:08.897" v="19" actId="20577"/>
        <pc:sldMkLst>
          <pc:docMk/>
          <pc:sldMk cId="206357735" sldId="267"/>
        </pc:sldMkLst>
      </pc:sldChg>
      <pc:sldChg chg="modNotesTx">
        <pc:chgData name="Rajendra Pathuri" userId="a26968edc6351d2a" providerId="LiveId" clId="{64B1F337-7EFD-44C9-8C77-060F260E035D}" dt="2023-05-12T06:30:13.519" v="21" actId="20577"/>
        <pc:sldMkLst>
          <pc:docMk/>
          <pc:sldMk cId="1438904174" sldId="268"/>
        </pc:sldMkLst>
      </pc:sldChg>
      <pc:sldChg chg="modNotesTx">
        <pc:chgData name="Rajendra Pathuri" userId="a26968edc6351d2a" providerId="LiveId" clId="{64B1F337-7EFD-44C9-8C77-060F260E035D}" dt="2023-05-12T06:30:15.951" v="22" actId="20577"/>
        <pc:sldMkLst>
          <pc:docMk/>
          <pc:sldMk cId="2300008068" sldId="269"/>
        </pc:sldMkLst>
      </pc:sldChg>
      <pc:sldChg chg="modNotesTx">
        <pc:chgData name="Rajendra Pathuri" userId="a26968edc6351d2a" providerId="LiveId" clId="{64B1F337-7EFD-44C9-8C77-060F260E035D}" dt="2023-05-12T06:30:18.193" v="23" actId="20577"/>
        <pc:sldMkLst>
          <pc:docMk/>
          <pc:sldMk cId="1109566219" sldId="270"/>
        </pc:sldMkLst>
      </pc:sldChg>
      <pc:sldChg chg="modNotesTx">
        <pc:chgData name="Rajendra Pathuri" userId="a26968edc6351d2a" providerId="LiveId" clId="{64B1F337-7EFD-44C9-8C77-060F260E035D}" dt="2023-05-12T06:30:11.175" v="20" actId="20577"/>
        <pc:sldMkLst>
          <pc:docMk/>
          <pc:sldMk cId="2002011756" sldId="271"/>
        </pc:sldMkLst>
      </pc:sldChg>
      <pc:sldChg chg="modNotesTx">
        <pc:chgData name="Rajendra Pathuri" userId="a26968edc6351d2a" providerId="LiveId" clId="{64B1F337-7EFD-44C9-8C77-060F260E035D}" dt="2023-05-12T06:29:49.492" v="12" actId="20577"/>
        <pc:sldMkLst>
          <pc:docMk/>
          <pc:sldMk cId="1267737080" sldId="272"/>
        </pc:sldMkLst>
      </pc:sldChg>
      <pc:sldChg chg="modNotesTx">
        <pc:chgData name="Rajendra Pathuri" userId="a26968edc6351d2a" providerId="LiveId" clId="{64B1F337-7EFD-44C9-8C77-060F260E035D}" dt="2023-05-12T06:29:46.928" v="11" actId="20577"/>
        <pc:sldMkLst>
          <pc:docMk/>
          <pc:sldMk cId="4197832214" sldId="274"/>
        </pc:sldMkLst>
      </pc:sldChg>
      <pc:sldChg chg="modNotesTx">
        <pc:chgData name="Rajendra Pathuri" userId="a26968edc6351d2a" providerId="LiveId" clId="{64B1F337-7EFD-44C9-8C77-060F260E035D}" dt="2023-05-12T06:29:53.016" v="13" actId="20577"/>
        <pc:sldMkLst>
          <pc:docMk/>
          <pc:sldMk cId="4068439896" sldId="275"/>
        </pc:sldMkLst>
      </pc:sldChg>
      <pc:sldChg chg="modNotesTx">
        <pc:chgData name="Rajendra Pathuri" userId="a26968edc6351d2a" providerId="LiveId" clId="{64B1F337-7EFD-44C9-8C77-060F260E035D}" dt="2023-05-12T06:29:58.251" v="15" actId="20577"/>
        <pc:sldMkLst>
          <pc:docMk/>
          <pc:sldMk cId="2937795703" sldId="276"/>
        </pc:sldMkLst>
      </pc:sldChg>
      <pc:sldChg chg="modNotesTx">
        <pc:chgData name="Rajendra Pathuri" userId="a26968edc6351d2a" providerId="LiveId" clId="{64B1F337-7EFD-44C9-8C77-060F260E035D}" dt="2023-05-12T06:30:00.777" v="16" actId="20577"/>
        <pc:sldMkLst>
          <pc:docMk/>
          <pc:sldMk cId="2852470627" sldId="277"/>
        </pc:sldMkLst>
      </pc:sldChg>
    </pc:docChg>
  </pc:docChgLst>
</pc:chgInfo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sv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image" Target="../media/image16.svg"/><Relationship Id="rId1" Type="http://schemas.openxmlformats.org/officeDocument/2006/relationships/image" Target="../media/image15.png"/><Relationship Id="rId6" Type="http://schemas.openxmlformats.org/officeDocument/2006/relationships/image" Target="../media/image20.svg"/><Relationship Id="rId5" Type="http://schemas.openxmlformats.org/officeDocument/2006/relationships/image" Target="../media/image19.png"/><Relationship Id="rId10" Type="http://schemas.openxmlformats.org/officeDocument/2006/relationships/image" Target="../media/image24.svg"/><Relationship Id="rId4" Type="http://schemas.openxmlformats.org/officeDocument/2006/relationships/image" Target="../media/image18.svg"/><Relationship Id="rId9" Type="http://schemas.openxmlformats.org/officeDocument/2006/relationships/image" Target="../media/image23.pn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svg"/><Relationship Id="rId1" Type="http://schemas.openxmlformats.org/officeDocument/2006/relationships/image" Target="../media/image25.png"/><Relationship Id="rId4" Type="http://schemas.openxmlformats.org/officeDocument/2006/relationships/image" Target="../media/image2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63CA700-E407-40CB-93CE-7D0FA720AFE8}" type="doc">
      <dgm:prSet loTypeId="urn:microsoft.com/office/officeart/2005/8/layout/process4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8DB22578-FCBB-4704-BC50-54C8147E9150}">
      <dgm:prSet/>
      <dgm:spPr/>
      <dgm:t>
        <a:bodyPr/>
        <a:lstStyle/>
        <a:p>
          <a:r>
            <a:rPr lang="en-US"/>
            <a:t>OWASP Top 10</a:t>
          </a:r>
        </a:p>
      </dgm:t>
    </dgm:pt>
    <dgm:pt modelId="{714247A8-94A7-4434-80F1-41C7D257EA29}" type="parTrans" cxnId="{043CE4B3-6637-424D-BE24-450A8F04B36C}">
      <dgm:prSet/>
      <dgm:spPr/>
      <dgm:t>
        <a:bodyPr/>
        <a:lstStyle/>
        <a:p>
          <a:endParaRPr lang="en-US"/>
        </a:p>
      </dgm:t>
    </dgm:pt>
    <dgm:pt modelId="{B3B0BAAC-1670-400C-850B-A81BCCE36326}" type="sibTrans" cxnId="{043CE4B3-6637-424D-BE24-450A8F04B36C}">
      <dgm:prSet/>
      <dgm:spPr/>
      <dgm:t>
        <a:bodyPr/>
        <a:lstStyle/>
        <a:p>
          <a:endParaRPr lang="en-US"/>
        </a:p>
      </dgm:t>
    </dgm:pt>
    <dgm:pt modelId="{15641A9C-80EE-41FC-A068-85572DB561A2}">
      <dgm:prSet/>
      <dgm:spPr/>
      <dgm:t>
        <a:bodyPr/>
        <a:lstStyle/>
        <a:p>
          <a:r>
            <a:rPr lang="en-US" dirty="0"/>
            <a:t>Critical web application security risks</a:t>
          </a:r>
        </a:p>
      </dgm:t>
    </dgm:pt>
    <dgm:pt modelId="{E77B11C6-E994-4058-958E-401420BB7F75}" type="parTrans" cxnId="{B67234CE-9AE8-4776-9527-7901B20D48F8}">
      <dgm:prSet/>
      <dgm:spPr/>
      <dgm:t>
        <a:bodyPr/>
        <a:lstStyle/>
        <a:p>
          <a:endParaRPr lang="en-US"/>
        </a:p>
      </dgm:t>
    </dgm:pt>
    <dgm:pt modelId="{B16564D8-299D-4586-B9AE-F65A4A25FD57}" type="sibTrans" cxnId="{B67234CE-9AE8-4776-9527-7901B20D48F8}">
      <dgm:prSet/>
      <dgm:spPr/>
      <dgm:t>
        <a:bodyPr/>
        <a:lstStyle/>
        <a:p>
          <a:endParaRPr lang="en-US"/>
        </a:p>
      </dgm:t>
    </dgm:pt>
    <dgm:pt modelId="{2854AD7F-0931-4EAB-9EB2-F97D6A9861F5}">
      <dgm:prSet/>
      <dgm:spPr/>
      <dgm:t>
        <a:bodyPr/>
        <a:lstStyle/>
        <a:p>
          <a:r>
            <a:rPr lang="en-US"/>
            <a:t>Published by OWASP</a:t>
          </a:r>
        </a:p>
      </dgm:t>
    </dgm:pt>
    <dgm:pt modelId="{10C4FA92-2C8B-4CF5-BBE4-EDEA73600192}" type="parTrans" cxnId="{B6F84706-0BB6-4B44-8CEE-0883C5B70D06}">
      <dgm:prSet/>
      <dgm:spPr/>
      <dgm:t>
        <a:bodyPr/>
        <a:lstStyle/>
        <a:p>
          <a:endParaRPr lang="en-US"/>
        </a:p>
      </dgm:t>
    </dgm:pt>
    <dgm:pt modelId="{1EC204AA-71AD-42D3-A786-C8F873AFAF2D}" type="sibTrans" cxnId="{B6F84706-0BB6-4B44-8CEE-0883C5B70D06}">
      <dgm:prSet/>
      <dgm:spPr/>
      <dgm:t>
        <a:bodyPr/>
        <a:lstStyle/>
        <a:p>
          <a:endParaRPr lang="en-US"/>
        </a:p>
      </dgm:t>
    </dgm:pt>
    <dgm:pt modelId="{94D86D07-FAAE-47F0-8E43-4885564B4E24}">
      <dgm:prSet/>
      <dgm:spPr/>
      <dgm:t>
        <a:bodyPr/>
        <a:lstStyle/>
        <a:p>
          <a:r>
            <a:rPr lang="en-US" dirty="0"/>
            <a:t>Help identify and mitigate risks</a:t>
          </a:r>
        </a:p>
      </dgm:t>
    </dgm:pt>
    <dgm:pt modelId="{477D85A2-6EF8-4D46-B991-568BEF14B9F9}" type="parTrans" cxnId="{06F6697F-FD9C-498A-9C48-AC8E5F570E11}">
      <dgm:prSet/>
      <dgm:spPr/>
      <dgm:t>
        <a:bodyPr/>
        <a:lstStyle/>
        <a:p>
          <a:endParaRPr lang="en-US"/>
        </a:p>
      </dgm:t>
    </dgm:pt>
    <dgm:pt modelId="{76D49096-231E-45E7-A158-C9D5AE6984B7}" type="sibTrans" cxnId="{06F6697F-FD9C-498A-9C48-AC8E5F570E11}">
      <dgm:prSet/>
      <dgm:spPr/>
      <dgm:t>
        <a:bodyPr/>
        <a:lstStyle/>
        <a:p>
          <a:endParaRPr lang="en-US"/>
        </a:p>
      </dgm:t>
    </dgm:pt>
    <dgm:pt modelId="{2FFB0406-9915-4877-B39F-EE1169986FA2}">
      <dgm:prSet/>
      <dgm:spPr/>
      <dgm:t>
        <a:bodyPr/>
        <a:lstStyle/>
        <a:p>
          <a:r>
            <a:rPr lang="en-US"/>
            <a:t>Top 10 Security Risks (2021 Edition)</a:t>
          </a:r>
        </a:p>
      </dgm:t>
    </dgm:pt>
    <dgm:pt modelId="{705EB2D1-1D36-4508-815C-AC007840FCC8}" type="parTrans" cxnId="{E310E70D-0003-46D4-84DC-2411F227A628}">
      <dgm:prSet/>
      <dgm:spPr/>
      <dgm:t>
        <a:bodyPr/>
        <a:lstStyle/>
        <a:p>
          <a:endParaRPr lang="en-US"/>
        </a:p>
      </dgm:t>
    </dgm:pt>
    <dgm:pt modelId="{78F8A585-B470-4B8D-924A-B7C2DA5774EA}" type="sibTrans" cxnId="{E310E70D-0003-46D4-84DC-2411F227A628}">
      <dgm:prSet/>
      <dgm:spPr/>
      <dgm:t>
        <a:bodyPr/>
        <a:lstStyle/>
        <a:p>
          <a:endParaRPr lang="en-US"/>
        </a:p>
      </dgm:t>
    </dgm:pt>
    <dgm:pt modelId="{F9192659-2C3C-485A-BDE0-94AB7C581FD0}">
      <dgm:prSet/>
      <dgm:spPr/>
      <dgm:t>
        <a:bodyPr/>
        <a:lstStyle/>
        <a:p>
          <a:r>
            <a:rPr lang="en-US" b="0" dirty="0"/>
            <a:t>Broken Access Control, Cryptographic Failures, Injection</a:t>
          </a:r>
          <a:endParaRPr lang="en-US" dirty="0"/>
        </a:p>
      </dgm:t>
    </dgm:pt>
    <dgm:pt modelId="{E840F0DB-DE14-4A88-8C41-6AE8F5D2B47E}" type="parTrans" cxnId="{0D553E9D-AAAF-469E-82C9-150C26999D7A}">
      <dgm:prSet/>
      <dgm:spPr/>
      <dgm:t>
        <a:bodyPr/>
        <a:lstStyle/>
        <a:p>
          <a:endParaRPr lang="en-US"/>
        </a:p>
      </dgm:t>
    </dgm:pt>
    <dgm:pt modelId="{017B4B3A-83B1-4F12-B532-8108FD60CF70}" type="sibTrans" cxnId="{0D553E9D-AAAF-469E-82C9-150C26999D7A}">
      <dgm:prSet/>
      <dgm:spPr/>
      <dgm:t>
        <a:bodyPr/>
        <a:lstStyle/>
        <a:p>
          <a:endParaRPr lang="en-US"/>
        </a:p>
      </dgm:t>
    </dgm:pt>
    <dgm:pt modelId="{273A8A36-7AEB-4A0B-B081-8BACE6ACF979}">
      <dgm:prSet/>
      <dgm:spPr/>
      <dgm:t>
        <a:bodyPr/>
        <a:lstStyle/>
        <a:p>
          <a:r>
            <a:rPr lang="en-US" b="0" dirty="0"/>
            <a:t>Insecure Design, Security Misconfiguration, Vulnerable and Outdated Components</a:t>
          </a:r>
          <a:endParaRPr lang="en-US" dirty="0"/>
        </a:p>
      </dgm:t>
    </dgm:pt>
    <dgm:pt modelId="{D2D2C677-7B0B-4B55-B52F-9A8093234EE3}" type="parTrans" cxnId="{A159A989-5E9B-4C1F-B274-CA2059228760}">
      <dgm:prSet/>
      <dgm:spPr/>
      <dgm:t>
        <a:bodyPr/>
        <a:lstStyle/>
        <a:p>
          <a:endParaRPr lang="en-US"/>
        </a:p>
      </dgm:t>
    </dgm:pt>
    <dgm:pt modelId="{DB8771B5-CB9F-416E-A65B-B9BDE5A652C7}" type="sibTrans" cxnId="{A159A989-5E9B-4C1F-B274-CA2059228760}">
      <dgm:prSet/>
      <dgm:spPr/>
      <dgm:t>
        <a:bodyPr/>
        <a:lstStyle/>
        <a:p>
          <a:endParaRPr lang="en-US"/>
        </a:p>
      </dgm:t>
    </dgm:pt>
    <dgm:pt modelId="{2D128A28-271E-48C9-BE82-EA8CA6B4ED17}">
      <dgm:prSet/>
      <dgm:spPr/>
      <dgm:t>
        <a:bodyPr/>
        <a:lstStyle/>
        <a:p>
          <a:r>
            <a:rPr lang="en-US" b="0" dirty="0"/>
            <a:t>Identification &amp; Authentication Failures, Software and data Integrity Failures</a:t>
          </a:r>
          <a:endParaRPr lang="en-US" dirty="0"/>
        </a:p>
      </dgm:t>
    </dgm:pt>
    <dgm:pt modelId="{5528EAD6-2C52-4E4A-824D-6F25581B8F63}" type="parTrans" cxnId="{E1BCA910-DB54-47BE-B17B-92997A2AB0FF}">
      <dgm:prSet/>
      <dgm:spPr/>
      <dgm:t>
        <a:bodyPr/>
        <a:lstStyle/>
        <a:p>
          <a:endParaRPr lang="en-US"/>
        </a:p>
      </dgm:t>
    </dgm:pt>
    <dgm:pt modelId="{AEC6030A-4B5C-46D5-B1BF-ABFD83A022D1}" type="sibTrans" cxnId="{E1BCA910-DB54-47BE-B17B-92997A2AB0FF}">
      <dgm:prSet/>
      <dgm:spPr/>
      <dgm:t>
        <a:bodyPr/>
        <a:lstStyle/>
        <a:p>
          <a:endParaRPr lang="en-US"/>
        </a:p>
      </dgm:t>
    </dgm:pt>
    <dgm:pt modelId="{083A1660-96D4-4C49-9918-5B2A5C43A66D}">
      <dgm:prSet/>
      <dgm:spPr/>
      <dgm:t>
        <a:bodyPr/>
        <a:lstStyle/>
        <a:p>
          <a:r>
            <a:rPr lang="en-US" b="0" dirty="0"/>
            <a:t>Security Logging and Monitoring Failures, Server-Side Request Forgery</a:t>
          </a:r>
          <a:endParaRPr lang="en-US" dirty="0"/>
        </a:p>
      </dgm:t>
    </dgm:pt>
    <dgm:pt modelId="{F0308E42-02AE-420C-BEFC-E5AEE550CAE1}" type="parTrans" cxnId="{697CCB7F-C44C-475B-AFE6-5AF534B011AA}">
      <dgm:prSet/>
      <dgm:spPr/>
      <dgm:t>
        <a:bodyPr/>
        <a:lstStyle/>
        <a:p>
          <a:endParaRPr lang="en-US"/>
        </a:p>
      </dgm:t>
    </dgm:pt>
    <dgm:pt modelId="{662C6C71-3BEC-4338-9BAB-A88EA357E3AC}" type="sibTrans" cxnId="{697CCB7F-C44C-475B-AFE6-5AF534B011AA}">
      <dgm:prSet/>
      <dgm:spPr/>
      <dgm:t>
        <a:bodyPr/>
        <a:lstStyle/>
        <a:p>
          <a:endParaRPr lang="en-US"/>
        </a:p>
      </dgm:t>
    </dgm:pt>
    <dgm:pt modelId="{E96C93CE-5728-45E2-869F-54689EE6085F}">
      <dgm:prSet/>
      <dgm:spPr/>
      <dgm:t>
        <a:bodyPr/>
        <a:lstStyle/>
        <a:p>
          <a:r>
            <a:rPr lang="en-US"/>
            <a:t>Secure Coding</a:t>
          </a:r>
          <a:endParaRPr lang="en-US" dirty="0"/>
        </a:p>
      </dgm:t>
    </dgm:pt>
    <dgm:pt modelId="{C8F59A09-740B-4AEC-B7B3-E9A07D7E0B57}" type="parTrans" cxnId="{BDABC4D7-F214-4CA0-B26C-77A74C45EA98}">
      <dgm:prSet/>
      <dgm:spPr/>
      <dgm:t>
        <a:bodyPr/>
        <a:lstStyle/>
        <a:p>
          <a:endParaRPr lang="en-US"/>
        </a:p>
      </dgm:t>
    </dgm:pt>
    <dgm:pt modelId="{4E5DF932-ABFB-4109-A80F-226E5FE6A735}" type="sibTrans" cxnId="{BDABC4D7-F214-4CA0-B26C-77A74C45EA98}">
      <dgm:prSet/>
      <dgm:spPr/>
      <dgm:t>
        <a:bodyPr/>
        <a:lstStyle/>
        <a:p>
          <a:endParaRPr lang="en-US"/>
        </a:p>
      </dgm:t>
    </dgm:pt>
    <dgm:pt modelId="{C032C8CE-A35F-43C0-ABDE-712DDD8D4827}">
      <dgm:prSet/>
      <dgm:spPr/>
      <dgm:t>
        <a:bodyPr/>
        <a:lstStyle/>
        <a:p>
          <a:r>
            <a:rPr lang="en-US" dirty="0"/>
            <a:t>Develop with security in mind</a:t>
          </a:r>
        </a:p>
      </dgm:t>
    </dgm:pt>
    <dgm:pt modelId="{6D2E94D8-B127-4AA5-A156-96CD3E926989}" type="parTrans" cxnId="{CD6D3CC0-AFFB-464E-AF7F-78FD80A3614C}">
      <dgm:prSet/>
      <dgm:spPr/>
      <dgm:t>
        <a:bodyPr/>
        <a:lstStyle/>
        <a:p>
          <a:endParaRPr lang="en-US"/>
        </a:p>
      </dgm:t>
    </dgm:pt>
    <dgm:pt modelId="{323683E2-F745-4F37-88CD-03104C50191B}" type="sibTrans" cxnId="{CD6D3CC0-AFFB-464E-AF7F-78FD80A3614C}">
      <dgm:prSet/>
      <dgm:spPr/>
      <dgm:t>
        <a:bodyPr/>
        <a:lstStyle/>
        <a:p>
          <a:endParaRPr lang="en-US"/>
        </a:p>
      </dgm:t>
    </dgm:pt>
    <dgm:pt modelId="{FB3DE5EB-33B1-4F59-B479-F19D06F48B7A}">
      <dgm:prSet/>
      <dgm:spPr/>
      <dgm:t>
        <a:bodyPr/>
        <a:lstStyle/>
        <a:p>
          <a:r>
            <a:rPr lang="en-US" dirty="0"/>
            <a:t>Minimize vulnerabilities and exploits</a:t>
          </a:r>
        </a:p>
      </dgm:t>
    </dgm:pt>
    <dgm:pt modelId="{DEF2D295-3E83-43C9-92B3-98B8EAF31D02}" type="parTrans" cxnId="{07F2E857-6E22-4F14-A830-5B66E051B155}">
      <dgm:prSet/>
      <dgm:spPr/>
      <dgm:t>
        <a:bodyPr/>
        <a:lstStyle/>
        <a:p>
          <a:endParaRPr lang="en-US"/>
        </a:p>
      </dgm:t>
    </dgm:pt>
    <dgm:pt modelId="{7A1E64A7-597C-489C-BF4D-83A65069233A}" type="sibTrans" cxnId="{07F2E857-6E22-4F14-A830-5B66E051B155}">
      <dgm:prSet/>
      <dgm:spPr/>
      <dgm:t>
        <a:bodyPr/>
        <a:lstStyle/>
        <a:p>
          <a:endParaRPr lang="en-US"/>
        </a:p>
      </dgm:t>
    </dgm:pt>
    <dgm:pt modelId="{D1B89E8C-5407-4932-AC00-2701D4733A17}">
      <dgm:prSet/>
      <dgm:spPr/>
      <dgm:t>
        <a:bodyPr/>
        <a:lstStyle/>
        <a:p>
          <a:r>
            <a:rPr lang="en-US" dirty="0"/>
            <a:t>Enhance reliability and maintainability</a:t>
          </a:r>
        </a:p>
      </dgm:t>
    </dgm:pt>
    <dgm:pt modelId="{D0C8EE82-C838-48DF-9CF5-F857E9C96E10}" type="parTrans" cxnId="{7F52EE58-6B79-43B1-B451-39CF4FAB5F89}">
      <dgm:prSet/>
      <dgm:spPr/>
      <dgm:t>
        <a:bodyPr/>
        <a:lstStyle/>
        <a:p>
          <a:endParaRPr lang="en-US"/>
        </a:p>
      </dgm:t>
    </dgm:pt>
    <dgm:pt modelId="{08D365F4-DBFB-4711-8E63-1407E626793B}" type="sibTrans" cxnId="{7F52EE58-6B79-43B1-B451-39CF4FAB5F89}">
      <dgm:prSet/>
      <dgm:spPr/>
      <dgm:t>
        <a:bodyPr/>
        <a:lstStyle/>
        <a:p>
          <a:endParaRPr lang="en-US"/>
        </a:p>
      </dgm:t>
    </dgm:pt>
    <dgm:pt modelId="{0E3BBF63-4E2C-482F-BDE4-A4DACACCE4EE}" type="pres">
      <dgm:prSet presAssocID="{463CA700-E407-40CB-93CE-7D0FA720AFE8}" presName="Name0" presStyleCnt="0">
        <dgm:presLayoutVars>
          <dgm:dir/>
          <dgm:animLvl val="lvl"/>
          <dgm:resizeHandles val="exact"/>
        </dgm:presLayoutVars>
      </dgm:prSet>
      <dgm:spPr/>
    </dgm:pt>
    <dgm:pt modelId="{9C773DA4-2175-4D6D-A750-CCA3FFC50903}" type="pres">
      <dgm:prSet presAssocID="{E96C93CE-5728-45E2-869F-54689EE6085F}" presName="boxAndChildren" presStyleCnt="0"/>
      <dgm:spPr/>
    </dgm:pt>
    <dgm:pt modelId="{1246ACC9-8051-45E5-A64B-59F7078C7473}" type="pres">
      <dgm:prSet presAssocID="{E96C93CE-5728-45E2-869F-54689EE6085F}" presName="parentTextBox" presStyleLbl="node1" presStyleIdx="0" presStyleCnt="3"/>
      <dgm:spPr/>
    </dgm:pt>
    <dgm:pt modelId="{8686E23E-281C-4C1A-A9D5-0C9403572A33}" type="pres">
      <dgm:prSet presAssocID="{E96C93CE-5728-45E2-869F-54689EE6085F}" presName="entireBox" presStyleLbl="node1" presStyleIdx="0" presStyleCnt="3"/>
      <dgm:spPr/>
    </dgm:pt>
    <dgm:pt modelId="{7850D7D9-E677-4BAA-B450-B736B32F65E1}" type="pres">
      <dgm:prSet presAssocID="{E96C93CE-5728-45E2-869F-54689EE6085F}" presName="descendantBox" presStyleCnt="0"/>
      <dgm:spPr/>
    </dgm:pt>
    <dgm:pt modelId="{9424ED00-08E1-45F7-B7B5-26048C2CFE85}" type="pres">
      <dgm:prSet presAssocID="{C032C8CE-A35F-43C0-ABDE-712DDD8D4827}" presName="childTextBox" presStyleLbl="fgAccFollowNode1" presStyleIdx="0" presStyleCnt="10">
        <dgm:presLayoutVars>
          <dgm:bulletEnabled val="1"/>
        </dgm:presLayoutVars>
      </dgm:prSet>
      <dgm:spPr/>
    </dgm:pt>
    <dgm:pt modelId="{A8E1D76B-7004-471D-8FCE-C180211229D6}" type="pres">
      <dgm:prSet presAssocID="{FB3DE5EB-33B1-4F59-B479-F19D06F48B7A}" presName="childTextBox" presStyleLbl="fgAccFollowNode1" presStyleIdx="1" presStyleCnt="10">
        <dgm:presLayoutVars>
          <dgm:bulletEnabled val="1"/>
        </dgm:presLayoutVars>
      </dgm:prSet>
      <dgm:spPr/>
    </dgm:pt>
    <dgm:pt modelId="{B4961198-CE32-45D7-A640-8EB1AD2D924F}" type="pres">
      <dgm:prSet presAssocID="{D1B89E8C-5407-4932-AC00-2701D4733A17}" presName="childTextBox" presStyleLbl="fgAccFollowNode1" presStyleIdx="2" presStyleCnt="10">
        <dgm:presLayoutVars>
          <dgm:bulletEnabled val="1"/>
        </dgm:presLayoutVars>
      </dgm:prSet>
      <dgm:spPr/>
    </dgm:pt>
    <dgm:pt modelId="{2AB25039-CBFB-43ED-962F-CD08954F87DF}" type="pres">
      <dgm:prSet presAssocID="{78F8A585-B470-4B8D-924A-B7C2DA5774EA}" presName="sp" presStyleCnt="0"/>
      <dgm:spPr/>
    </dgm:pt>
    <dgm:pt modelId="{B863D6A7-15D5-43C8-ACF0-B5B8673D39E5}" type="pres">
      <dgm:prSet presAssocID="{2FFB0406-9915-4877-B39F-EE1169986FA2}" presName="arrowAndChildren" presStyleCnt="0"/>
      <dgm:spPr/>
    </dgm:pt>
    <dgm:pt modelId="{CBC2DB08-AF4C-4EFB-A31B-48A976537E09}" type="pres">
      <dgm:prSet presAssocID="{2FFB0406-9915-4877-B39F-EE1169986FA2}" presName="parentTextArrow" presStyleLbl="node1" presStyleIdx="0" presStyleCnt="3"/>
      <dgm:spPr/>
    </dgm:pt>
    <dgm:pt modelId="{5F607C4C-B5D0-4D28-8194-9E9A7E7F6FF7}" type="pres">
      <dgm:prSet presAssocID="{2FFB0406-9915-4877-B39F-EE1169986FA2}" presName="arrow" presStyleLbl="node1" presStyleIdx="1" presStyleCnt="3" custLinFactNeighborX="-72" custLinFactNeighborY="2460"/>
      <dgm:spPr/>
    </dgm:pt>
    <dgm:pt modelId="{A54468EA-31C6-4E70-A6DB-15E743555829}" type="pres">
      <dgm:prSet presAssocID="{2FFB0406-9915-4877-B39F-EE1169986FA2}" presName="descendantArrow" presStyleCnt="0"/>
      <dgm:spPr/>
    </dgm:pt>
    <dgm:pt modelId="{74F1F3BE-6332-491F-A67B-D067BE65EBE7}" type="pres">
      <dgm:prSet presAssocID="{F9192659-2C3C-485A-BDE0-94AB7C581FD0}" presName="childTextArrow" presStyleLbl="fgAccFollowNode1" presStyleIdx="3" presStyleCnt="10">
        <dgm:presLayoutVars>
          <dgm:bulletEnabled val="1"/>
        </dgm:presLayoutVars>
      </dgm:prSet>
      <dgm:spPr/>
    </dgm:pt>
    <dgm:pt modelId="{536ECEF3-78AD-4CD0-9A56-30C36DB2C797}" type="pres">
      <dgm:prSet presAssocID="{273A8A36-7AEB-4A0B-B081-8BACE6ACF979}" presName="childTextArrow" presStyleLbl="fgAccFollowNode1" presStyleIdx="4" presStyleCnt="10">
        <dgm:presLayoutVars>
          <dgm:bulletEnabled val="1"/>
        </dgm:presLayoutVars>
      </dgm:prSet>
      <dgm:spPr/>
    </dgm:pt>
    <dgm:pt modelId="{2355C52B-52B8-43BA-A457-9826132DD735}" type="pres">
      <dgm:prSet presAssocID="{2D128A28-271E-48C9-BE82-EA8CA6B4ED17}" presName="childTextArrow" presStyleLbl="fgAccFollowNode1" presStyleIdx="5" presStyleCnt="10">
        <dgm:presLayoutVars>
          <dgm:bulletEnabled val="1"/>
        </dgm:presLayoutVars>
      </dgm:prSet>
      <dgm:spPr/>
    </dgm:pt>
    <dgm:pt modelId="{23510091-A49A-4693-A540-568CD203DB66}" type="pres">
      <dgm:prSet presAssocID="{083A1660-96D4-4C49-9918-5B2A5C43A66D}" presName="childTextArrow" presStyleLbl="fgAccFollowNode1" presStyleIdx="6" presStyleCnt="10">
        <dgm:presLayoutVars>
          <dgm:bulletEnabled val="1"/>
        </dgm:presLayoutVars>
      </dgm:prSet>
      <dgm:spPr/>
    </dgm:pt>
    <dgm:pt modelId="{B206BD3E-02AB-4B2C-BD83-288542CA3A51}" type="pres">
      <dgm:prSet presAssocID="{B3B0BAAC-1670-400C-850B-A81BCCE36326}" presName="sp" presStyleCnt="0"/>
      <dgm:spPr/>
    </dgm:pt>
    <dgm:pt modelId="{8F4931E7-4DAD-4283-889B-471773EF961B}" type="pres">
      <dgm:prSet presAssocID="{8DB22578-FCBB-4704-BC50-54C8147E9150}" presName="arrowAndChildren" presStyleCnt="0"/>
      <dgm:spPr/>
    </dgm:pt>
    <dgm:pt modelId="{E1EE530A-18FB-4E5C-80FF-54F7A87BC4E1}" type="pres">
      <dgm:prSet presAssocID="{8DB22578-FCBB-4704-BC50-54C8147E9150}" presName="parentTextArrow" presStyleLbl="node1" presStyleIdx="1" presStyleCnt="3"/>
      <dgm:spPr/>
    </dgm:pt>
    <dgm:pt modelId="{B6C01F30-5500-4712-B7F8-68D2ACB990C0}" type="pres">
      <dgm:prSet presAssocID="{8DB22578-FCBB-4704-BC50-54C8147E9150}" presName="arrow" presStyleLbl="node1" presStyleIdx="2" presStyleCnt="3"/>
      <dgm:spPr/>
    </dgm:pt>
    <dgm:pt modelId="{F5131638-DF13-46B6-96B8-C1F97B6BEC62}" type="pres">
      <dgm:prSet presAssocID="{8DB22578-FCBB-4704-BC50-54C8147E9150}" presName="descendantArrow" presStyleCnt="0"/>
      <dgm:spPr/>
    </dgm:pt>
    <dgm:pt modelId="{B3F71C6A-634D-401E-8ABD-DB18D4720D37}" type="pres">
      <dgm:prSet presAssocID="{15641A9C-80EE-41FC-A068-85572DB561A2}" presName="childTextArrow" presStyleLbl="fgAccFollowNode1" presStyleIdx="7" presStyleCnt="10">
        <dgm:presLayoutVars>
          <dgm:bulletEnabled val="1"/>
        </dgm:presLayoutVars>
      </dgm:prSet>
      <dgm:spPr/>
    </dgm:pt>
    <dgm:pt modelId="{95DBE58C-4F49-4E84-AF71-2D69BA3420D5}" type="pres">
      <dgm:prSet presAssocID="{2854AD7F-0931-4EAB-9EB2-F97D6A9861F5}" presName="childTextArrow" presStyleLbl="fgAccFollowNode1" presStyleIdx="8" presStyleCnt="10">
        <dgm:presLayoutVars>
          <dgm:bulletEnabled val="1"/>
        </dgm:presLayoutVars>
      </dgm:prSet>
      <dgm:spPr/>
    </dgm:pt>
    <dgm:pt modelId="{8F4EAEF4-64A7-47E2-9DAF-3F241B0551AD}" type="pres">
      <dgm:prSet presAssocID="{94D86D07-FAAE-47F0-8E43-4885564B4E24}" presName="childTextArrow" presStyleLbl="fgAccFollowNode1" presStyleIdx="9" presStyleCnt="10">
        <dgm:presLayoutVars>
          <dgm:bulletEnabled val="1"/>
        </dgm:presLayoutVars>
      </dgm:prSet>
      <dgm:spPr/>
    </dgm:pt>
  </dgm:ptLst>
  <dgm:cxnLst>
    <dgm:cxn modelId="{B6F84706-0BB6-4B44-8CEE-0883C5B70D06}" srcId="{8DB22578-FCBB-4704-BC50-54C8147E9150}" destId="{2854AD7F-0931-4EAB-9EB2-F97D6A9861F5}" srcOrd="1" destOrd="0" parTransId="{10C4FA92-2C8B-4CF5-BBE4-EDEA73600192}" sibTransId="{1EC204AA-71AD-42D3-A786-C8F873AFAF2D}"/>
    <dgm:cxn modelId="{E310E70D-0003-46D4-84DC-2411F227A628}" srcId="{463CA700-E407-40CB-93CE-7D0FA720AFE8}" destId="{2FFB0406-9915-4877-B39F-EE1169986FA2}" srcOrd="1" destOrd="0" parTransId="{705EB2D1-1D36-4508-815C-AC007840FCC8}" sibTransId="{78F8A585-B470-4B8D-924A-B7C2DA5774EA}"/>
    <dgm:cxn modelId="{E1BCA910-DB54-47BE-B17B-92997A2AB0FF}" srcId="{2FFB0406-9915-4877-B39F-EE1169986FA2}" destId="{2D128A28-271E-48C9-BE82-EA8CA6B4ED17}" srcOrd="2" destOrd="0" parTransId="{5528EAD6-2C52-4E4A-824D-6F25581B8F63}" sibTransId="{AEC6030A-4B5C-46D5-B1BF-ABFD83A022D1}"/>
    <dgm:cxn modelId="{6F1A9C11-D129-4844-AB75-CDF30E733989}" type="presOf" srcId="{94D86D07-FAAE-47F0-8E43-4885564B4E24}" destId="{8F4EAEF4-64A7-47E2-9DAF-3F241B0551AD}" srcOrd="0" destOrd="0" presId="urn:microsoft.com/office/officeart/2005/8/layout/process4"/>
    <dgm:cxn modelId="{011D8124-8D87-40A7-9DF2-47EC326D7D28}" type="presOf" srcId="{2FFB0406-9915-4877-B39F-EE1169986FA2}" destId="{5F607C4C-B5D0-4D28-8194-9E9A7E7F6FF7}" srcOrd="1" destOrd="0" presId="urn:microsoft.com/office/officeart/2005/8/layout/process4"/>
    <dgm:cxn modelId="{4B4F735F-DAE0-40B8-A375-A092579A9286}" type="presOf" srcId="{F9192659-2C3C-485A-BDE0-94AB7C581FD0}" destId="{74F1F3BE-6332-491F-A67B-D067BE65EBE7}" srcOrd="0" destOrd="0" presId="urn:microsoft.com/office/officeart/2005/8/layout/process4"/>
    <dgm:cxn modelId="{92961D42-1E7D-4602-BC4A-0689A5C0C18C}" type="presOf" srcId="{E96C93CE-5728-45E2-869F-54689EE6085F}" destId="{8686E23E-281C-4C1A-A9D5-0C9403572A33}" srcOrd="1" destOrd="0" presId="urn:microsoft.com/office/officeart/2005/8/layout/process4"/>
    <dgm:cxn modelId="{5E90E54F-8624-4EA7-957E-C59492F056C6}" type="presOf" srcId="{8DB22578-FCBB-4704-BC50-54C8147E9150}" destId="{B6C01F30-5500-4712-B7F8-68D2ACB990C0}" srcOrd="1" destOrd="0" presId="urn:microsoft.com/office/officeart/2005/8/layout/process4"/>
    <dgm:cxn modelId="{36138472-F56B-4A7D-884F-69064A13280E}" type="presOf" srcId="{15641A9C-80EE-41FC-A068-85572DB561A2}" destId="{B3F71C6A-634D-401E-8ABD-DB18D4720D37}" srcOrd="0" destOrd="0" presId="urn:microsoft.com/office/officeart/2005/8/layout/process4"/>
    <dgm:cxn modelId="{07F2E857-6E22-4F14-A830-5B66E051B155}" srcId="{E96C93CE-5728-45E2-869F-54689EE6085F}" destId="{FB3DE5EB-33B1-4F59-B479-F19D06F48B7A}" srcOrd="1" destOrd="0" parTransId="{DEF2D295-3E83-43C9-92B3-98B8EAF31D02}" sibTransId="{7A1E64A7-597C-489C-BF4D-83A65069233A}"/>
    <dgm:cxn modelId="{7F52EE58-6B79-43B1-B451-39CF4FAB5F89}" srcId="{E96C93CE-5728-45E2-869F-54689EE6085F}" destId="{D1B89E8C-5407-4932-AC00-2701D4733A17}" srcOrd="2" destOrd="0" parTransId="{D0C8EE82-C838-48DF-9CF5-F857E9C96E10}" sibTransId="{08D365F4-DBFB-4711-8E63-1407E626793B}"/>
    <dgm:cxn modelId="{24CF267B-754C-4B22-B5B2-A1FD5443EFCC}" type="presOf" srcId="{D1B89E8C-5407-4932-AC00-2701D4733A17}" destId="{B4961198-CE32-45D7-A640-8EB1AD2D924F}" srcOrd="0" destOrd="0" presId="urn:microsoft.com/office/officeart/2005/8/layout/process4"/>
    <dgm:cxn modelId="{06F6697F-FD9C-498A-9C48-AC8E5F570E11}" srcId="{8DB22578-FCBB-4704-BC50-54C8147E9150}" destId="{94D86D07-FAAE-47F0-8E43-4885564B4E24}" srcOrd="2" destOrd="0" parTransId="{477D85A2-6EF8-4D46-B991-568BEF14B9F9}" sibTransId="{76D49096-231E-45E7-A158-C9D5AE6984B7}"/>
    <dgm:cxn modelId="{697CCB7F-C44C-475B-AFE6-5AF534B011AA}" srcId="{2FFB0406-9915-4877-B39F-EE1169986FA2}" destId="{083A1660-96D4-4C49-9918-5B2A5C43A66D}" srcOrd="3" destOrd="0" parTransId="{F0308E42-02AE-420C-BEFC-E5AEE550CAE1}" sibTransId="{662C6C71-3BEC-4338-9BAB-A88EA357E3AC}"/>
    <dgm:cxn modelId="{45149B80-CBD7-46E0-A14E-B157EF6264EE}" type="presOf" srcId="{8DB22578-FCBB-4704-BC50-54C8147E9150}" destId="{E1EE530A-18FB-4E5C-80FF-54F7A87BC4E1}" srcOrd="0" destOrd="0" presId="urn:microsoft.com/office/officeart/2005/8/layout/process4"/>
    <dgm:cxn modelId="{A159A989-5E9B-4C1F-B274-CA2059228760}" srcId="{2FFB0406-9915-4877-B39F-EE1169986FA2}" destId="{273A8A36-7AEB-4A0B-B081-8BACE6ACF979}" srcOrd="1" destOrd="0" parTransId="{D2D2C677-7B0B-4B55-B52F-9A8093234EE3}" sibTransId="{DB8771B5-CB9F-416E-A65B-B9BDE5A652C7}"/>
    <dgm:cxn modelId="{D4581590-4E45-492E-AB36-83029F22946D}" type="presOf" srcId="{2854AD7F-0931-4EAB-9EB2-F97D6A9861F5}" destId="{95DBE58C-4F49-4E84-AF71-2D69BA3420D5}" srcOrd="0" destOrd="0" presId="urn:microsoft.com/office/officeart/2005/8/layout/process4"/>
    <dgm:cxn modelId="{EC9F899C-6687-4DA7-B001-A19840E5A349}" type="presOf" srcId="{FB3DE5EB-33B1-4F59-B479-F19D06F48B7A}" destId="{A8E1D76B-7004-471D-8FCE-C180211229D6}" srcOrd="0" destOrd="0" presId="urn:microsoft.com/office/officeart/2005/8/layout/process4"/>
    <dgm:cxn modelId="{0D553E9D-AAAF-469E-82C9-150C26999D7A}" srcId="{2FFB0406-9915-4877-B39F-EE1169986FA2}" destId="{F9192659-2C3C-485A-BDE0-94AB7C581FD0}" srcOrd="0" destOrd="0" parTransId="{E840F0DB-DE14-4A88-8C41-6AE8F5D2B47E}" sibTransId="{017B4B3A-83B1-4F12-B532-8108FD60CF70}"/>
    <dgm:cxn modelId="{043CE4B3-6637-424D-BE24-450A8F04B36C}" srcId="{463CA700-E407-40CB-93CE-7D0FA720AFE8}" destId="{8DB22578-FCBB-4704-BC50-54C8147E9150}" srcOrd="0" destOrd="0" parTransId="{714247A8-94A7-4434-80F1-41C7D257EA29}" sibTransId="{B3B0BAAC-1670-400C-850B-A81BCCE36326}"/>
    <dgm:cxn modelId="{DD9740B7-A39E-425B-A68B-FE9BECDED6DE}" type="presOf" srcId="{463CA700-E407-40CB-93CE-7D0FA720AFE8}" destId="{0E3BBF63-4E2C-482F-BDE4-A4DACACCE4EE}" srcOrd="0" destOrd="0" presId="urn:microsoft.com/office/officeart/2005/8/layout/process4"/>
    <dgm:cxn modelId="{EBCD07BE-E376-48B0-BDC2-E102E85782D8}" type="presOf" srcId="{273A8A36-7AEB-4A0B-B081-8BACE6ACF979}" destId="{536ECEF3-78AD-4CD0-9A56-30C36DB2C797}" srcOrd="0" destOrd="0" presId="urn:microsoft.com/office/officeart/2005/8/layout/process4"/>
    <dgm:cxn modelId="{CD6D3CC0-AFFB-464E-AF7F-78FD80A3614C}" srcId="{E96C93CE-5728-45E2-869F-54689EE6085F}" destId="{C032C8CE-A35F-43C0-ABDE-712DDD8D4827}" srcOrd="0" destOrd="0" parTransId="{6D2E94D8-B127-4AA5-A156-96CD3E926989}" sibTransId="{323683E2-F745-4F37-88CD-03104C50191B}"/>
    <dgm:cxn modelId="{C248CEC8-F521-4F33-B41D-01CEB299A3CF}" type="presOf" srcId="{E96C93CE-5728-45E2-869F-54689EE6085F}" destId="{1246ACC9-8051-45E5-A64B-59F7078C7473}" srcOrd="0" destOrd="0" presId="urn:microsoft.com/office/officeart/2005/8/layout/process4"/>
    <dgm:cxn modelId="{D5660BCA-B8F1-4303-939C-D7872E009E2F}" type="presOf" srcId="{083A1660-96D4-4C49-9918-5B2A5C43A66D}" destId="{23510091-A49A-4693-A540-568CD203DB66}" srcOrd="0" destOrd="0" presId="urn:microsoft.com/office/officeart/2005/8/layout/process4"/>
    <dgm:cxn modelId="{B67234CE-9AE8-4776-9527-7901B20D48F8}" srcId="{8DB22578-FCBB-4704-BC50-54C8147E9150}" destId="{15641A9C-80EE-41FC-A068-85572DB561A2}" srcOrd="0" destOrd="0" parTransId="{E77B11C6-E994-4058-958E-401420BB7F75}" sibTransId="{B16564D8-299D-4586-B9AE-F65A4A25FD57}"/>
    <dgm:cxn modelId="{BDABC4D7-F214-4CA0-B26C-77A74C45EA98}" srcId="{463CA700-E407-40CB-93CE-7D0FA720AFE8}" destId="{E96C93CE-5728-45E2-869F-54689EE6085F}" srcOrd="2" destOrd="0" parTransId="{C8F59A09-740B-4AEC-B7B3-E9A07D7E0B57}" sibTransId="{4E5DF932-ABFB-4109-A80F-226E5FE6A735}"/>
    <dgm:cxn modelId="{D86BACE4-3283-4B24-95B1-107D79D4B75B}" type="presOf" srcId="{2FFB0406-9915-4877-B39F-EE1169986FA2}" destId="{CBC2DB08-AF4C-4EFB-A31B-48A976537E09}" srcOrd="0" destOrd="0" presId="urn:microsoft.com/office/officeart/2005/8/layout/process4"/>
    <dgm:cxn modelId="{67AD92E6-AB68-4A96-AC98-F549AE62E5ED}" type="presOf" srcId="{2D128A28-271E-48C9-BE82-EA8CA6B4ED17}" destId="{2355C52B-52B8-43BA-A457-9826132DD735}" srcOrd="0" destOrd="0" presId="urn:microsoft.com/office/officeart/2005/8/layout/process4"/>
    <dgm:cxn modelId="{77EC8EF5-3FD9-4284-B8BB-599465B02FF7}" type="presOf" srcId="{C032C8CE-A35F-43C0-ABDE-712DDD8D4827}" destId="{9424ED00-08E1-45F7-B7B5-26048C2CFE85}" srcOrd="0" destOrd="0" presId="urn:microsoft.com/office/officeart/2005/8/layout/process4"/>
    <dgm:cxn modelId="{504BED6B-A98F-470A-9461-CD06D097954B}" type="presParOf" srcId="{0E3BBF63-4E2C-482F-BDE4-A4DACACCE4EE}" destId="{9C773DA4-2175-4D6D-A750-CCA3FFC50903}" srcOrd="0" destOrd="0" presId="urn:microsoft.com/office/officeart/2005/8/layout/process4"/>
    <dgm:cxn modelId="{9549277D-2143-4504-BC62-78F52FD5D9CE}" type="presParOf" srcId="{9C773DA4-2175-4D6D-A750-CCA3FFC50903}" destId="{1246ACC9-8051-45E5-A64B-59F7078C7473}" srcOrd="0" destOrd="0" presId="urn:microsoft.com/office/officeart/2005/8/layout/process4"/>
    <dgm:cxn modelId="{0D1F2C3E-7844-4B4B-BE7A-A847B7541637}" type="presParOf" srcId="{9C773DA4-2175-4D6D-A750-CCA3FFC50903}" destId="{8686E23E-281C-4C1A-A9D5-0C9403572A33}" srcOrd="1" destOrd="0" presId="urn:microsoft.com/office/officeart/2005/8/layout/process4"/>
    <dgm:cxn modelId="{AF44B465-1BA2-438B-AAE5-458910AD9955}" type="presParOf" srcId="{9C773DA4-2175-4D6D-A750-CCA3FFC50903}" destId="{7850D7D9-E677-4BAA-B450-B736B32F65E1}" srcOrd="2" destOrd="0" presId="urn:microsoft.com/office/officeart/2005/8/layout/process4"/>
    <dgm:cxn modelId="{106A7E77-4E9F-4E7F-9AE2-2FD0E899E99B}" type="presParOf" srcId="{7850D7D9-E677-4BAA-B450-B736B32F65E1}" destId="{9424ED00-08E1-45F7-B7B5-26048C2CFE85}" srcOrd="0" destOrd="0" presId="urn:microsoft.com/office/officeart/2005/8/layout/process4"/>
    <dgm:cxn modelId="{41E9DC6A-FA94-4F1C-A397-AB87CAD40ACC}" type="presParOf" srcId="{7850D7D9-E677-4BAA-B450-B736B32F65E1}" destId="{A8E1D76B-7004-471D-8FCE-C180211229D6}" srcOrd="1" destOrd="0" presId="urn:microsoft.com/office/officeart/2005/8/layout/process4"/>
    <dgm:cxn modelId="{9DF8C338-6520-4A9A-84A0-3BBD440CBB55}" type="presParOf" srcId="{7850D7D9-E677-4BAA-B450-B736B32F65E1}" destId="{B4961198-CE32-45D7-A640-8EB1AD2D924F}" srcOrd="2" destOrd="0" presId="urn:microsoft.com/office/officeart/2005/8/layout/process4"/>
    <dgm:cxn modelId="{CD616D2A-9F28-4F3A-85A4-34C7D550C5C4}" type="presParOf" srcId="{0E3BBF63-4E2C-482F-BDE4-A4DACACCE4EE}" destId="{2AB25039-CBFB-43ED-962F-CD08954F87DF}" srcOrd="1" destOrd="0" presId="urn:microsoft.com/office/officeart/2005/8/layout/process4"/>
    <dgm:cxn modelId="{871C17B6-3F16-4C56-9383-E59152E16CB6}" type="presParOf" srcId="{0E3BBF63-4E2C-482F-BDE4-A4DACACCE4EE}" destId="{B863D6A7-15D5-43C8-ACF0-B5B8673D39E5}" srcOrd="2" destOrd="0" presId="urn:microsoft.com/office/officeart/2005/8/layout/process4"/>
    <dgm:cxn modelId="{EC74E6A9-84C9-4261-9662-0953337E8B13}" type="presParOf" srcId="{B863D6A7-15D5-43C8-ACF0-B5B8673D39E5}" destId="{CBC2DB08-AF4C-4EFB-A31B-48A976537E09}" srcOrd="0" destOrd="0" presId="urn:microsoft.com/office/officeart/2005/8/layout/process4"/>
    <dgm:cxn modelId="{5A434DC9-1B38-414A-902B-AA6BE786A68E}" type="presParOf" srcId="{B863D6A7-15D5-43C8-ACF0-B5B8673D39E5}" destId="{5F607C4C-B5D0-4D28-8194-9E9A7E7F6FF7}" srcOrd="1" destOrd="0" presId="urn:microsoft.com/office/officeart/2005/8/layout/process4"/>
    <dgm:cxn modelId="{560856A3-FC47-4BB9-BFCD-0CCC6864315B}" type="presParOf" srcId="{B863D6A7-15D5-43C8-ACF0-B5B8673D39E5}" destId="{A54468EA-31C6-4E70-A6DB-15E743555829}" srcOrd="2" destOrd="0" presId="urn:microsoft.com/office/officeart/2005/8/layout/process4"/>
    <dgm:cxn modelId="{01A2A467-BA2B-4F1E-A4C0-A23EC7AE4B19}" type="presParOf" srcId="{A54468EA-31C6-4E70-A6DB-15E743555829}" destId="{74F1F3BE-6332-491F-A67B-D067BE65EBE7}" srcOrd="0" destOrd="0" presId="urn:microsoft.com/office/officeart/2005/8/layout/process4"/>
    <dgm:cxn modelId="{E7C27A0C-B02A-427F-BD1E-FB1562874011}" type="presParOf" srcId="{A54468EA-31C6-4E70-A6DB-15E743555829}" destId="{536ECEF3-78AD-4CD0-9A56-30C36DB2C797}" srcOrd="1" destOrd="0" presId="urn:microsoft.com/office/officeart/2005/8/layout/process4"/>
    <dgm:cxn modelId="{909846B9-22BD-456B-B709-26D2E12CAA73}" type="presParOf" srcId="{A54468EA-31C6-4E70-A6DB-15E743555829}" destId="{2355C52B-52B8-43BA-A457-9826132DD735}" srcOrd="2" destOrd="0" presId="urn:microsoft.com/office/officeart/2005/8/layout/process4"/>
    <dgm:cxn modelId="{0AEE27D9-1EE1-46D9-A41B-0C6F44B85A29}" type="presParOf" srcId="{A54468EA-31C6-4E70-A6DB-15E743555829}" destId="{23510091-A49A-4693-A540-568CD203DB66}" srcOrd="3" destOrd="0" presId="urn:microsoft.com/office/officeart/2005/8/layout/process4"/>
    <dgm:cxn modelId="{14A51828-E23F-4C4E-B9C4-01C1167B786C}" type="presParOf" srcId="{0E3BBF63-4E2C-482F-BDE4-A4DACACCE4EE}" destId="{B206BD3E-02AB-4B2C-BD83-288542CA3A51}" srcOrd="3" destOrd="0" presId="urn:microsoft.com/office/officeart/2005/8/layout/process4"/>
    <dgm:cxn modelId="{7CA21732-1AB6-40CE-91FB-B1B446B818FA}" type="presParOf" srcId="{0E3BBF63-4E2C-482F-BDE4-A4DACACCE4EE}" destId="{8F4931E7-4DAD-4283-889B-471773EF961B}" srcOrd="4" destOrd="0" presId="urn:microsoft.com/office/officeart/2005/8/layout/process4"/>
    <dgm:cxn modelId="{DFDE148E-B866-405A-9229-38EBCD358065}" type="presParOf" srcId="{8F4931E7-4DAD-4283-889B-471773EF961B}" destId="{E1EE530A-18FB-4E5C-80FF-54F7A87BC4E1}" srcOrd="0" destOrd="0" presId="urn:microsoft.com/office/officeart/2005/8/layout/process4"/>
    <dgm:cxn modelId="{6924C84D-BEA3-4EBB-89E1-7EDE7A9E6FDD}" type="presParOf" srcId="{8F4931E7-4DAD-4283-889B-471773EF961B}" destId="{B6C01F30-5500-4712-B7F8-68D2ACB990C0}" srcOrd="1" destOrd="0" presId="urn:microsoft.com/office/officeart/2005/8/layout/process4"/>
    <dgm:cxn modelId="{79204F06-62AE-4C41-AB57-1F46138F2376}" type="presParOf" srcId="{8F4931E7-4DAD-4283-889B-471773EF961B}" destId="{F5131638-DF13-46B6-96B8-C1F97B6BEC62}" srcOrd="2" destOrd="0" presId="urn:microsoft.com/office/officeart/2005/8/layout/process4"/>
    <dgm:cxn modelId="{6F3C16BD-AD03-463C-8E7D-3AE15C4733B0}" type="presParOf" srcId="{F5131638-DF13-46B6-96B8-C1F97B6BEC62}" destId="{B3F71C6A-634D-401E-8ABD-DB18D4720D37}" srcOrd="0" destOrd="0" presId="urn:microsoft.com/office/officeart/2005/8/layout/process4"/>
    <dgm:cxn modelId="{37AB9D51-D690-4D35-9842-64B5F160E112}" type="presParOf" srcId="{F5131638-DF13-46B6-96B8-C1F97B6BEC62}" destId="{95DBE58C-4F49-4E84-AF71-2D69BA3420D5}" srcOrd="1" destOrd="0" presId="urn:microsoft.com/office/officeart/2005/8/layout/process4"/>
    <dgm:cxn modelId="{75DD8E6E-D57C-42FC-B648-CF5FFDAC2B86}" type="presParOf" srcId="{F5131638-DF13-46B6-96B8-C1F97B6BEC62}" destId="{8F4EAEF4-64A7-47E2-9DAF-3F241B0551AD}" srcOrd="2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92A20B-23F2-46CF-83AF-29D930BAAB37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66F79B3E-FA46-49D2-BBA1-7211E2B3FD7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Support for Additional Programming Languages</a:t>
          </a:r>
        </a:p>
      </dgm:t>
    </dgm:pt>
    <dgm:pt modelId="{3EFC41E1-914F-4C6B-8DB4-0C6F15CA7AA7}" type="parTrans" cxnId="{DDEF8968-E87C-4D82-9E4A-B79F79B75409}">
      <dgm:prSet/>
      <dgm:spPr/>
      <dgm:t>
        <a:bodyPr/>
        <a:lstStyle/>
        <a:p>
          <a:endParaRPr lang="en-US"/>
        </a:p>
      </dgm:t>
    </dgm:pt>
    <dgm:pt modelId="{1D92DD26-D0BA-4775-9806-69E8E0E38CEA}" type="sibTrans" cxnId="{DDEF8968-E87C-4D82-9E4A-B79F79B75409}">
      <dgm:prSet/>
      <dgm:spPr/>
      <dgm:t>
        <a:bodyPr/>
        <a:lstStyle/>
        <a:p>
          <a:endParaRPr lang="en-US"/>
        </a:p>
      </dgm:t>
    </dgm:pt>
    <dgm:pt modelId="{33975C93-D1C3-43F8-B01A-141D1176D6F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Integration with IDEs and CI/CD Pipelines</a:t>
          </a:r>
        </a:p>
      </dgm:t>
    </dgm:pt>
    <dgm:pt modelId="{50770591-69C5-412C-9A9F-9788CBB95060}" type="parTrans" cxnId="{245950F0-CC7C-4C45-A58B-CAFEA65CF3C0}">
      <dgm:prSet/>
      <dgm:spPr/>
      <dgm:t>
        <a:bodyPr/>
        <a:lstStyle/>
        <a:p>
          <a:endParaRPr lang="en-US"/>
        </a:p>
      </dgm:t>
    </dgm:pt>
    <dgm:pt modelId="{2045F918-C4EB-492D-8151-B439968E554E}" type="sibTrans" cxnId="{245950F0-CC7C-4C45-A58B-CAFEA65CF3C0}">
      <dgm:prSet/>
      <dgm:spPr/>
      <dgm:t>
        <a:bodyPr/>
        <a:lstStyle/>
        <a:p>
          <a:endParaRPr lang="en-US"/>
        </a:p>
      </dgm:t>
    </dgm:pt>
    <dgm:pt modelId="{DD277DFF-CA23-421B-BEA1-7E81F90D623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Enhancing the Detection of OWASP Top 10 Vulnerabilities</a:t>
          </a:r>
        </a:p>
      </dgm:t>
    </dgm:pt>
    <dgm:pt modelId="{EB6EEF5B-3A71-4652-8C05-68663D5C37AA}" type="parTrans" cxnId="{1EB4CB5D-C11C-42FF-94AF-11FDE6B697A9}">
      <dgm:prSet/>
      <dgm:spPr/>
      <dgm:t>
        <a:bodyPr/>
        <a:lstStyle/>
        <a:p>
          <a:endParaRPr lang="en-US"/>
        </a:p>
      </dgm:t>
    </dgm:pt>
    <dgm:pt modelId="{85310268-F03A-4600-A96A-6AAB9C3AA4FD}" type="sibTrans" cxnId="{1EB4CB5D-C11C-42FF-94AF-11FDE6B697A9}">
      <dgm:prSet/>
      <dgm:spPr/>
      <dgm:t>
        <a:bodyPr/>
        <a:lstStyle/>
        <a:p>
          <a:endParaRPr lang="en-US"/>
        </a:p>
      </dgm:t>
    </dgm:pt>
    <dgm:pt modelId="{46311C46-7CBA-421B-B0D9-C380B8A31CA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/>
            <a:t>Expanding Vulnerability Coverage</a:t>
          </a:r>
        </a:p>
      </dgm:t>
    </dgm:pt>
    <dgm:pt modelId="{D6C84815-C400-4B45-A03E-BF8126B573B8}" type="parTrans" cxnId="{3011307F-5B55-42EB-955E-99B3CBCB51A3}">
      <dgm:prSet/>
      <dgm:spPr/>
      <dgm:t>
        <a:bodyPr/>
        <a:lstStyle/>
        <a:p>
          <a:endParaRPr lang="en-US"/>
        </a:p>
      </dgm:t>
    </dgm:pt>
    <dgm:pt modelId="{4ED3CE3B-3F74-46F7-A08A-7E42245C554A}" type="sibTrans" cxnId="{3011307F-5B55-42EB-955E-99B3CBCB51A3}">
      <dgm:prSet/>
      <dgm:spPr/>
      <dgm:t>
        <a:bodyPr/>
        <a:lstStyle/>
        <a:p>
          <a:endParaRPr lang="en-US"/>
        </a:p>
      </dgm:t>
    </dgm:pt>
    <dgm:pt modelId="{5A5DE4DF-2F54-48ED-A623-3B3F20705B7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Improved Suggestion Mechanism</a:t>
          </a:r>
        </a:p>
      </dgm:t>
    </dgm:pt>
    <dgm:pt modelId="{1D2F9A15-DD1B-4424-B8FE-73BD33887DF5}" type="parTrans" cxnId="{2756487D-7F43-465C-A9CE-B8039E23356F}">
      <dgm:prSet/>
      <dgm:spPr/>
      <dgm:t>
        <a:bodyPr/>
        <a:lstStyle/>
        <a:p>
          <a:endParaRPr lang="en-US"/>
        </a:p>
      </dgm:t>
    </dgm:pt>
    <dgm:pt modelId="{AA9B4AE5-227C-44A4-AB6C-DB45EC401876}" type="sibTrans" cxnId="{2756487D-7F43-465C-A9CE-B8039E23356F}">
      <dgm:prSet/>
      <dgm:spPr/>
      <dgm:t>
        <a:bodyPr/>
        <a:lstStyle/>
        <a:p>
          <a:endParaRPr lang="en-US"/>
        </a:p>
      </dgm:t>
    </dgm:pt>
    <dgm:pt modelId="{83487892-E499-46E8-85B1-ADC6891DE1E3}" type="pres">
      <dgm:prSet presAssocID="{7792A20B-23F2-46CF-83AF-29D930BAAB37}" presName="root" presStyleCnt="0">
        <dgm:presLayoutVars>
          <dgm:dir/>
          <dgm:resizeHandles val="exact"/>
        </dgm:presLayoutVars>
      </dgm:prSet>
      <dgm:spPr/>
    </dgm:pt>
    <dgm:pt modelId="{E1F0CD84-0AA2-4900-BF1E-CFB13C481B54}" type="pres">
      <dgm:prSet presAssocID="{66F79B3E-FA46-49D2-BBA1-7211E2B3FD7F}" presName="compNode" presStyleCnt="0"/>
      <dgm:spPr/>
    </dgm:pt>
    <dgm:pt modelId="{A82F6C01-5E9F-40BA-9E8F-D682B05A0834}" type="pres">
      <dgm:prSet presAssocID="{66F79B3E-FA46-49D2-BBA1-7211E2B3FD7F}" presName="iconBgRect" presStyleLbl="bgShp" presStyleIdx="0" presStyleCnt="5"/>
      <dgm:spPr/>
    </dgm:pt>
    <dgm:pt modelId="{365EEC49-767A-4587-852C-3B16A081EDEE}" type="pres">
      <dgm:prSet presAssocID="{66F79B3E-FA46-49D2-BBA1-7211E2B3FD7F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8916D202-15E7-4217-A245-8583E0432D4E}" type="pres">
      <dgm:prSet presAssocID="{66F79B3E-FA46-49D2-BBA1-7211E2B3FD7F}" presName="spaceRect" presStyleCnt="0"/>
      <dgm:spPr/>
    </dgm:pt>
    <dgm:pt modelId="{E19418FA-C8BD-49C7-BBDD-ED6799BB992E}" type="pres">
      <dgm:prSet presAssocID="{66F79B3E-FA46-49D2-BBA1-7211E2B3FD7F}" presName="textRect" presStyleLbl="revTx" presStyleIdx="0" presStyleCnt="5">
        <dgm:presLayoutVars>
          <dgm:chMax val="1"/>
          <dgm:chPref val="1"/>
        </dgm:presLayoutVars>
      </dgm:prSet>
      <dgm:spPr/>
    </dgm:pt>
    <dgm:pt modelId="{EAF1AEFC-AE6C-404B-B22E-1AD9F7A18EB8}" type="pres">
      <dgm:prSet presAssocID="{1D92DD26-D0BA-4775-9806-69E8E0E38CEA}" presName="sibTrans" presStyleCnt="0"/>
      <dgm:spPr/>
    </dgm:pt>
    <dgm:pt modelId="{3A983097-96C9-4950-BEB8-363BE0A13A54}" type="pres">
      <dgm:prSet presAssocID="{33975C93-D1C3-43F8-B01A-141D1176D6F4}" presName="compNode" presStyleCnt="0"/>
      <dgm:spPr/>
    </dgm:pt>
    <dgm:pt modelId="{3B89BE88-E054-4446-8F93-3D91A34185EF}" type="pres">
      <dgm:prSet presAssocID="{33975C93-D1C3-43F8-B01A-141D1176D6F4}" presName="iconBgRect" presStyleLbl="bgShp" presStyleIdx="1" presStyleCnt="5"/>
      <dgm:spPr/>
    </dgm:pt>
    <dgm:pt modelId="{54786A29-A8A1-4089-87EB-4AC64E17DEE5}" type="pres">
      <dgm:prSet presAssocID="{33975C93-D1C3-43F8-B01A-141D1176D6F4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4883D1D6-7FC9-41F3-B7EA-4F283EFDC71C}" type="pres">
      <dgm:prSet presAssocID="{33975C93-D1C3-43F8-B01A-141D1176D6F4}" presName="spaceRect" presStyleCnt="0"/>
      <dgm:spPr/>
    </dgm:pt>
    <dgm:pt modelId="{863B7272-BE3B-4A17-AA81-EF6FE4F34188}" type="pres">
      <dgm:prSet presAssocID="{33975C93-D1C3-43F8-B01A-141D1176D6F4}" presName="textRect" presStyleLbl="revTx" presStyleIdx="1" presStyleCnt="5">
        <dgm:presLayoutVars>
          <dgm:chMax val="1"/>
          <dgm:chPref val="1"/>
        </dgm:presLayoutVars>
      </dgm:prSet>
      <dgm:spPr/>
    </dgm:pt>
    <dgm:pt modelId="{069B5AB1-D5A1-4959-BCF1-2030A80A0057}" type="pres">
      <dgm:prSet presAssocID="{2045F918-C4EB-492D-8151-B439968E554E}" presName="sibTrans" presStyleCnt="0"/>
      <dgm:spPr/>
    </dgm:pt>
    <dgm:pt modelId="{1B81A608-C3C6-48CB-B8CD-81248E3AC8D4}" type="pres">
      <dgm:prSet presAssocID="{DD277DFF-CA23-421B-BEA1-7E81F90D6232}" presName="compNode" presStyleCnt="0"/>
      <dgm:spPr/>
    </dgm:pt>
    <dgm:pt modelId="{F73DF338-7B42-408D-9263-A693EB3AC8BA}" type="pres">
      <dgm:prSet presAssocID="{DD277DFF-CA23-421B-BEA1-7E81F90D6232}" presName="iconBgRect" presStyleLbl="bgShp" presStyleIdx="2" presStyleCnt="5"/>
      <dgm:spPr/>
    </dgm:pt>
    <dgm:pt modelId="{9B96FF43-197C-4F60-BCBF-7A4CCFEF39AE}" type="pres">
      <dgm:prSet presAssocID="{DD277DFF-CA23-421B-BEA1-7E81F90D6232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C3609225-7D14-4C65-84ED-41816471DB0C}" type="pres">
      <dgm:prSet presAssocID="{DD277DFF-CA23-421B-BEA1-7E81F90D6232}" presName="spaceRect" presStyleCnt="0"/>
      <dgm:spPr/>
    </dgm:pt>
    <dgm:pt modelId="{2BDC38BB-B6F2-4B73-B65F-3405E695E70C}" type="pres">
      <dgm:prSet presAssocID="{DD277DFF-CA23-421B-BEA1-7E81F90D6232}" presName="textRect" presStyleLbl="revTx" presStyleIdx="2" presStyleCnt="5">
        <dgm:presLayoutVars>
          <dgm:chMax val="1"/>
          <dgm:chPref val="1"/>
        </dgm:presLayoutVars>
      </dgm:prSet>
      <dgm:spPr/>
    </dgm:pt>
    <dgm:pt modelId="{3EA0144B-E493-458A-A6D4-0C9C5D06B3AA}" type="pres">
      <dgm:prSet presAssocID="{85310268-F03A-4600-A96A-6AAB9C3AA4FD}" presName="sibTrans" presStyleCnt="0"/>
      <dgm:spPr/>
    </dgm:pt>
    <dgm:pt modelId="{5D685803-FDF7-479A-8AA9-405E8C3E8130}" type="pres">
      <dgm:prSet presAssocID="{46311C46-7CBA-421B-B0D9-C380B8A31CA2}" presName="compNode" presStyleCnt="0"/>
      <dgm:spPr/>
    </dgm:pt>
    <dgm:pt modelId="{2D31E8E0-A549-4DF3-8010-CAAD95462977}" type="pres">
      <dgm:prSet presAssocID="{46311C46-7CBA-421B-B0D9-C380B8A31CA2}" presName="iconBgRect" presStyleLbl="bgShp" presStyleIdx="3" presStyleCnt="5"/>
      <dgm:spPr/>
    </dgm:pt>
    <dgm:pt modelId="{625DE5F5-3119-4D53-BA07-7CFFA3E7EE5D}" type="pres">
      <dgm:prSet presAssocID="{46311C46-7CBA-421B-B0D9-C380B8A31CA2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rning"/>
        </a:ext>
      </dgm:extLst>
    </dgm:pt>
    <dgm:pt modelId="{54116C01-FCD8-4A41-861A-73E71945827A}" type="pres">
      <dgm:prSet presAssocID="{46311C46-7CBA-421B-B0D9-C380B8A31CA2}" presName="spaceRect" presStyleCnt="0"/>
      <dgm:spPr/>
    </dgm:pt>
    <dgm:pt modelId="{83C4EF94-2BE5-4A72-A9C5-7509D0A2CF5F}" type="pres">
      <dgm:prSet presAssocID="{46311C46-7CBA-421B-B0D9-C380B8A31CA2}" presName="textRect" presStyleLbl="revTx" presStyleIdx="3" presStyleCnt="5">
        <dgm:presLayoutVars>
          <dgm:chMax val="1"/>
          <dgm:chPref val="1"/>
        </dgm:presLayoutVars>
      </dgm:prSet>
      <dgm:spPr/>
    </dgm:pt>
    <dgm:pt modelId="{C157A67A-43E2-4FE2-B9AD-3456844B904F}" type="pres">
      <dgm:prSet presAssocID="{4ED3CE3B-3F74-46F7-A08A-7E42245C554A}" presName="sibTrans" presStyleCnt="0"/>
      <dgm:spPr/>
    </dgm:pt>
    <dgm:pt modelId="{CD7A506F-7C37-4230-B68C-BAE06B2635C9}" type="pres">
      <dgm:prSet presAssocID="{5A5DE4DF-2F54-48ED-A623-3B3F20705B76}" presName="compNode" presStyleCnt="0"/>
      <dgm:spPr/>
    </dgm:pt>
    <dgm:pt modelId="{C2E0FB10-229D-4F91-A457-FF9CA12DBABD}" type="pres">
      <dgm:prSet presAssocID="{5A5DE4DF-2F54-48ED-A623-3B3F20705B76}" presName="iconBgRect" presStyleLbl="bgShp" presStyleIdx="4" presStyleCnt="5"/>
      <dgm:spPr/>
    </dgm:pt>
    <dgm:pt modelId="{311D251E-DB07-4D2A-B7F6-55E9740D0DF4}" type="pres">
      <dgm:prSet presAssocID="{5A5DE4DF-2F54-48ED-A623-3B3F20705B76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ightbulb"/>
        </a:ext>
      </dgm:extLst>
    </dgm:pt>
    <dgm:pt modelId="{CB485908-C1D8-4D6C-B29D-53CE0DCAAA5E}" type="pres">
      <dgm:prSet presAssocID="{5A5DE4DF-2F54-48ED-A623-3B3F20705B76}" presName="spaceRect" presStyleCnt="0"/>
      <dgm:spPr/>
    </dgm:pt>
    <dgm:pt modelId="{AA9925F5-798B-4E7C-90C5-00198DB3B50F}" type="pres">
      <dgm:prSet presAssocID="{5A5DE4DF-2F54-48ED-A623-3B3F20705B76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A129292C-2C67-4DC0-A0D2-DACDCEE5601F}" type="presOf" srcId="{DD277DFF-CA23-421B-BEA1-7E81F90D6232}" destId="{2BDC38BB-B6F2-4B73-B65F-3405E695E70C}" srcOrd="0" destOrd="0" presId="urn:microsoft.com/office/officeart/2018/5/layout/IconCircleLabelList"/>
    <dgm:cxn modelId="{1EB4CB5D-C11C-42FF-94AF-11FDE6B697A9}" srcId="{7792A20B-23F2-46CF-83AF-29D930BAAB37}" destId="{DD277DFF-CA23-421B-BEA1-7E81F90D6232}" srcOrd="2" destOrd="0" parTransId="{EB6EEF5B-3A71-4652-8C05-68663D5C37AA}" sibTransId="{85310268-F03A-4600-A96A-6AAB9C3AA4FD}"/>
    <dgm:cxn modelId="{DDEF8968-E87C-4D82-9E4A-B79F79B75409}" srcId="{7792A20B-23F2-46CF-83AF-29D930BAAB37}" destId="{66F79B3E-FA46-49D2-BBA1-7211E2B3FD7F}" srcOrd="0" destOrd="0" parTransId="{3EFC41E1-914F-4C6B-8DB4-0C6F15CA7AA7}" sibTransId="{1D92DD26-D0BA-4775-9806-69E8E0E38CEA}"/>
    <dgm:cxn modelId="{2756487D-7F43-465C-A9CE-B8039E23356F}" srcId="{7792A20B-23F2-46CF-83AF-29D930BAAB37}" destId="{5A5DE4DF-2F54-48ED-A623-3B3F20705B76}" srcOrd="4" destOrd="0" parTransId="{1D2F9A15-DD1B-4424-B8FE-73BD33887DF5}" sibTransId="{AA9B4AE5-227C-44A4-AB6C-DB45EC401876}"/>
    <dgm:cxn modelId="{3011307F-5B55-42EB-955E-99B3CBCB51A3}" srcId="{7792A20B-23F2-46CF-83AF-29D930BAAB37}" destId="{46311C46-7CBA-421B-B0D9-C380B8A31CA2}" srcOrd="3" destOrd="0" parTransId="{D6C84815-C400-4B45-A03E-BF8126B573B8}" sibTransId="{4ED3CE3B-3F74-46F7-A08A-7E42245C554A}"/>
    <dgm:cxn modelId="{88036494-DB78-4AAE-BDFA-6431FABF5E51}" type="presOf" srcId="{33975C93-D1C3-43F8-B01A-141D1176D6F4}" destId="{863B7272-BE3B-4A17-AA81-EF6FE4F34188}" srcOrd="0" destOrd="0" presId="urn:microsoft.com/office/officeart/2018/5/layout/IconCircleLabelList"/>
    <dgm:cxn modelId="{566DD5AE-11A8-4F60-BD64-CDCD6CB365A3}" type="presOf" srcId="{66F79B3E-FA46-49D2-BBA1-7211E2B3FD7F}" destId="{E19418FA-C8BD-49C7-BBDD-ED6799BB992E}" srcOrd="0" destOrd="0" presId="urn:microsoft.com/office/officeart/2018/5/layout/IconCircleLabelList"/>
    <dgm:cxn modelId="{0AF0B3DA-E5D2-4414-963C-F8966AC21888}" type="presOf" srcId="{7792A20B-23F2-46CF-83AF-29D930BAAB37}" destId="{83487892-E499-46E8-85B1-ADC6891DE1E3}" srcOrd="0" destOrd="0" presId="urn:microsoft.com/office/officeart/2018/5/layout/IconCircleLabelList"/>
    <dgm:cxn modelId="{245950F0-CC7C-4C45-A58B-CAFEA65CF3C0}" srcId="{7792A20B-23F2-46CF-83AF-29D930BAAB37}" destId="{33975C93-D1C3-43F8-B01A-141D1176D6F4}" srcOrd="1" destOrd="0" parTransId="{50770591-69C5-412C-9A9F-9788CBB95060}" sibTransId="{2045F918-C4EB-492D-8151-B439968E554E}"/>
    <dgm:cxn modelId="{88C982F1-F758-4315-8CF0-A2C86582AB66}" type="presOf" srcId="{46311C46-7CBA-421B-B0D9-C380B8A31CA2}" destId="{83C4EF94-2BE5-4A72-A9C5-7509D0A2CF5F}" srcOrd="0" destOrd="0" presId="urn:microsoft.com/office/officeart/2018/5/layout/IconCircleLabelList"/>
    <dgm:cxn modelId="{3F1036F3-CC3E-4E3A-A8AE-77B085F9F639}" type="presOf" srcId="{5A5DE4DF-2F54-48ED-A623-3B3F20705B76}" destId="{AA9925F5-798B-4E7C-90C5-00198DB3B50F}" srcOrd="0" destOrd="0" presId="urn:microsoft.com/office/officeart/2018/5/layout/IconCircleLabelList"/>
    <dgm:cxn modelId="{0CEAB34C-348C-4142-BD76-2B113853276E}" type="presParOf" srcId="{83487892-E499-46E8-85B1-ADC6891DE1E3}" destId="{E1F0CD84-0AA2-4900-BF1E-CFB13C481B54}" srcOrd="0" destOrd="0" presId="urn:microsoft.com/office/officeart/2018/5/layout/IconCircleLabelList"/>
    <dgm:cxn modelId="{B6A257C9-7E1F-41CC-B216-75D571403CC1}" type="presParOf" srcId="{E1F0CD84-0AA2-4900-BF1E-CFB13C481B54}" destId="{A82F6C01-5E9F-40BA-9E8F-D682B05A0834}" srcOrd="0" destOrd="0" presId="urn:microsoft.com/office/officeart/2018/5/layout/IconCircleLabelList"/>
    <dgm:cxn modelId="{8B24E22B-8E09-4512-9C23-F7CD7DC3E6C7}" type="presParOf" srcId="{E1F0CD84-0AA2-4900-BF1E-CFB13C481B54}" destId="{365EEC49-767A-4587-852C-3B16A081EDEE}" srcOrd="1" destOrd="0" presId="urn:microsoft.com/office/officeart/2018/5/layout/IconCircleLabelList"/>
    <dgm:cxn modelId="{CF266ACF-3560-4D45-8CAA-C4FC9A026037}" type="presParOf" srcId="{E1F0CD84-0AA2-4900-BF1E-CFB13C481B54}" destId="{8916D202-15E7-4217-A245-8583E0432D4E}" srcOrd="2" destOrd="0" presId="urn:microsoft.com/office/officeart/2018/5/layout/IconCircleLabelList"/>
    <dgm:cxn modelId="{CC765E83-637C-447D-8A3F-83791F2C7223}" type="presParOf" srcId="{E1F0CD84-0AA2-4900-BF1E-CFB13C481B54}" destId="{E19418FA-C8BD-49C7-BBDD-ED6799BB992E}" srcOrd="3" destOrd="0" presId="urn:microsoft.com/office/officeart/2018/5/layout/IconCircleLabelList"/>
    <dgm:cxn modelId="{AA08C5D9-EC91-4B5E-98F0-489AFA0D6DC1}" type="presParOf" srcId="{83487892-E499-46E8-85B1-ADC6891DE1E3}" destId="{EAF1AEFC-AE6C-404B-B22E-1AD9F7A18EB8}" srcOrd="1" destOrd="0" presId="urn:microsoft.com/office/officeart/2018/5/layout/IconCircleLabelList"/>
    <dgm:cxn modelId="{926E5122-DBDC-4CDC-8E90-3A282213BBEA}" type="presParOf" srcId="{83487892-E499-46E8-85B1-ADC6891DE1E3}" destId="{3A983097-96C9-4950-BEB8-363BE0A13A54}" srcOrd="2" destOrd="0" presId="urn:microsoft.com/office/officeart/2018/5/layout/IconCircleLabelList"/>
    <dgm:cxn modelId="{FA5397DA-C741-4D89-92B2-EBE615894882}" type="presParOf" srcId="{3A983097-96C9-4950-BEB8-363BE0A13A54}" destId="{3B89BE88-E054-4446-8F93-3D91A34185EF}" srcOrd="0" destOrd="0" presId="urn:microsoft.com/office/officeart/2018/5/layout/IconCircleLabelList"/>
    <dgm:cxn modelId="{28CA877F-1328-4B56-8E3A-E140B7549E07}" type="presParOf" srcId="{3A983097-96C9-4950-BEB8-363BE0A13A54}" destId="{54786A29-A8A1-4089-87EB-4AC64E17DEE5}" srcOrd="1" destOrd="0" presId="urn:microsoft.com/office/officeart/2018/5/layout/IconCircleLabelList"/>
    <dgm:cxn modelId="{CE5AA147-C924-4A96-BCA2-B73DBE5AE9B6}" type="presParOf" srcId="{3A983097-96C9-4950-BEB8-363BE0A13A54}" destId="{4883D1D6-7FC9-41F3-B7EA-4F283EFDC71C}" srcOrd="2" destOrd="0" presId="urn:microsoft.com/office/officeart/2018/5/layout/IconCircleLabelList"/>
    <dgm:cxn modelId="{11D29E86-1BEA-44F4-AE29-AF5B63588CCC}" type="presParOf" srcId="{3A983097-96C9-4950-BEB8-363BE0A13A54}" destId="{863B7272-BE3B-4A17-AA81-EF6FE4F34188}" srcOrd="3" destOrd="0" presId="urn:microsoft.com/office/officeart/2018/5/layout/IconCircleLabelList"/>
    <dgm:cxn modelId="{9B30C42C-91B7-4857-A587-BA37469D9A57}" type="presParOf" srcId="{83487892-E499-46E8-85B1-ADC6891DE1E3}" destId="{069B5AB1-D5A1-4959-BCF1-2030A80A0057}" srcOrd="3" destOrd="0" presId="urn:microsoft.com/office/officeart/2018/5/layout/IconCircleLabelList"/>
    <dgm:cxn modelId="{35A38AC4-AA69-4DCE-9FCE-B7B7097F7777}" type="presParOf" srcId="{83487892-E499-46E8-85B1-ADC6891DE1E3}" destId="{1B81A608-C3C6-48CB-B8CD-81248E3AC8D4}" srcOrd="4" destOrd="0" presId="urn:microsoft.com/office/officeart/2018/5/layout/IconCircleLabelList"/>
    <dgm:cxn modelId="{DE72DD9D-3BA3-4796-A1F0-99E6CD0DBA3F}" type="presParOf" srcId="{1B81A608-C3C6-48CB-B8CD-81248E3AC8D4}" destId="{F73DF338-7B42-408D-9263-A693EB3AC8BA}" srcOrd="0" destOrd="0" presId="urn:microsoft.com/office/officeart/2018/5/layout/IconCircleLabelList"/>
    <dgm:cxn modelId="{F06B8B92-7449-448D-8082-3E35170C3B58}" type="presParOf" srcId="{1B81A608-C3C6-48CB-B8CD-81248E3AC8D4}" destId="{9B96FF43-197C-4F60-BCBF-7A4CCFEF39AE}" srcOrd="1" destOrd="0" presId="urn:microsoft.com/office/officeart/2018/5/layout/IconCircleLabelList"/>
    <dgm:cxn modelId="{4D3F2FF3-2E3A-4264-8A44-7FD306B5571A}" type="presParOf" srcId="{1B81A608-C3C6-48CB-B8CD-81248E3AC8D4}" destId="{C3609225-7D14-4C65-84ED-41816471DB0C}" srcOrd="2" destOrd="0" presId="urn:microsoft.com/office/officeart/2018/5/layout/IconCircleLabelList"/>
    <dgm:cxn modelId="{CA07807C-733B-41EB-B613-C52883721EE1}" type="presParOf" srcId="{1B81A608-C3C6-48CB-B8CD-81248E3AC8D4}" destId="{2BDC38BB-B6F2-4B73-B65F-3405E695E70C}" srcOrd="3" destOrd="0" presId="urn:microsoft.com/office/officeart/2018/5/layout/IconCircleLabelList"/>
    <dgm:cxn modelId="{ACA4A6A3-C75A-4DD3-BEB6-0F073F737C31}" type="presParOf" srcId="{83487892-E499-46E8-85B1-ADC6891DE1E3}" destId="{3EA0144B-E493-458A-A6D4-0C9C5D06B3AA}" srcOrd="5" destOrd="0" presId="urn:microsoft.com/office/officeart/2018/5/layout/IconCircleLabelList"/>
    <dgm:cxn modelId="{690C94C4-DDFD-488A-B950-D12A9DDB7383}" type="presParOf" srcId="{83487892-E499-46E8-85B1-ADC6891DE1E3}" destId="{5D685803-FDF7-479A-8AA9-405E8C3E8130}" srcOrd="6" destOrd="0" presId="urn:microsoft.com/office/officeart/2018/5/layout/IconCircleLabelList"/>
    <dgm:cxn modelId="{A894AF65-64AB-407B-9C0E-E20EED3C1E62}" type="presParOf" srcId="{5D685803-FDF7-479A-8AA9-405E8C3E8130}" destId="{2D31E8E0-A549-4DF3-8010-CAAD95462977}" srcOrd="0" destOrd="0" presId="urn:microsoft.com/office/officeart/2018/5/layout/IconCircleLabelList"/>
    <dgm:cxn modelId="{755325D0-2415-4D75-87B4-C0F0D85CCBB7}" type="presParOf" srcId="{5D685803-FDF7-479A-8AA9-405E8C3E8130}" destId="{625DE5F5-3119-4D53-BA07-7CFFA3E7EE5D}" srcOrd="1" destOrd="0" presId="urn:microsoft.com/office/officeart/2018/5/layout/IconCircleLabelList"/>
    <dgm:cxn modelId="{4E0F058D-5D07-4253-8FFB-A2F8B7672209}" type="presParOf" srcId="{5D685803-FDF7-479A-8AA9-405E8C3E8130}" destId="{54116C01-FCD8-4A41-861A-73E71945827A}" srcOrd="2" destOrd="0" presId="urn:microsoft.com/office/officeart/2018/5/layout/IconCircleLabelList"/>
    <dgm:cxn modelId="{1FA09076-E070-4A2A-9CC7-C0DCA35D143E}" type="presParOf" srcId="{5D685803-FDF7-479A-8AA9-405E8C3E8130}" destId="{83C4EF94-2BE5-4A72-A9C5-7509D0A2CF5F}" srcOrd="3" destOrd="0" presId="urn:microsoft.com/office/officeart/2018/5/layout/IconCircleLabelList"/>
    <dgm:cxn modelId="{308AF11C-D686-42C8-B4D1-DC4A6EBE49E4}" type="presParOf" srcId="{83487892-E499-46E8-85B1-ADC6891DE1E3}" destId="{C157A67A-43E2-4FE2-B9AD-3456844B904F}" srcOrd="7" destOrd="0" presId="urn:microsoft.com/office/officeart/2018/5/layout/IconCircleLabelList"/>
    <dgm:cxn modelId="{E34F2C83-0492-45EF-AA3A-FECC4A239E4B}" type="presParOf" srcId="{83487892-E499-46E8-85B1-ADC6891DE1E3}" destId="{CD7A506F-7C37-4230-B68C-BAE06B2635C9}" srcOrd="8" destOrd="0" presId="urn:microsoft.com/office/officeart/2018/5/layout/IconCircleLabelList"/>
    <dgm:cxn modelId="{2773FB84-C3BE-4E12-9463-6311F8FB6D16}" type="presParOf" srcId="{CD7A506F-7C37-4230-B68C-BAE06B2635C9}" destId="{C2E0FB10-229D-4F91-A457-FF9CA12DBABD}" srcOrd="0" destOrd="0" presId="urn:microsoft.com/office/officeart/2018/5/layout/IconCircleLabelList"/>
    <dgm:cxn modelId="{282BA924-0C2C-4B23-92E6-65BA45979603}" type="presParOf" srcId="{CD7A506F-7C37-4230-B68C-BAE06B2635C9}" destId="{311D251E-DB07-4D2A-B7F6-55E9740D0DF4}" srcOrd="1" destOrd="0" presId="urn:microsoft.com/office/officeart/2018/5/layout/IconCircleLabelList"/>
    <dgm:cxn modelId="{2A209FB5-5666-46D6-A830-BFC80154BC88}" type="presParOf" srcId="{CD7A506F-7C37-4230-B68C-BAE06B2635C9}" destId="{CB485908-C1D8-4D6C-B29D-53CE0DCAAA5E}" srcOrd="2" destOrd="0" presId="urn:microsoft.com/office/officeart/2018/5/layout/IconCircleLabelList"/>
    <dgm:cxn modelId="{EE075AA7-E220-4807-87C7-AB125443D217}" type="presParOf" srcId="{CD7A506F-7C37-4230-B68C-BAE06B2635C9}" destId="{AA9925F5-798B-4E7C-90C5-00198DB3B50F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ADAE3B69-EA1C-49E2-A29E-2EE4A0251C5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1BF5E5BE-01E0-4E4D-B68D-EE74EE4864FB}">
      <dgm:prSet/>
      <dgm:spPr/>
      <dgm:t>
        <a:bodyPr/>
        <a:lstStyle/>
        <a:p>
          <a:r>
            <a:rPr lang="en-US" dirty="0"/>
            <a:t>The </a:t>
          </a:r>
          <a:r>
            <a:rPr lang="en-US" dirty="0" err="1"/>
            <a:t>Jsecpy</a:t>
          </a:r>
          <a:r>
            <a:rPr lang="en-US" dirty="0"/>
            <a:t> project aimed to create a command-line tool that detects vulnerabilities in Java applications based on the OWASP Top 10 and provides suggestions for resolving them.</a:t>
          </a:r>
        </a:p>
      </dgm:t>
    </dgm:pt>
    <dgm:pt modelId="{BF531E36-4F8F-40C3-BF57-6020009BC324}" type="parTrans" cxnId="{D80803FB-74A0-4268-B355-A27E3AE821EC}">
      <dgm:prSet/>
      <dgm:spPr/>
      <dgm:t>
        <a:bodyPr/>
        <a:lstStyle/>
        <a:p>
          <a:endParaRPr lang="en-US"/>
        </a:p>
      </dgm:t>
    </dgm:pt>
    <dgm:pt modelId="{1B6F4D72-6EEC-4482-9D43-D224FA01A049}" type="sibTrans" cxnId="{D80803FB-74A0-4268-B355-A27E3AE821EC}">
      <dgm:prSet/>
      <dgm:spPr/>
      <dgm:t>
        <a:bodyPr/>
        <a:lstStyle/>
        <a:p>
          <a:endParaRPr lang="en-US"/>
        </a:p>
      </dgm:t>
    </dgm:pt>
    <dgm:pt modelId="{E0AB5290-B323-4FCF-ABCB-78EC1D919C85}">
      <dgm:prSet/>
      <dgm:spPr/>
      <dgm:t>
        <a:bodyPr/>
        <a:lstStyle/>
        <a:p>
          <a:r>
            <a:rPr lang="en-US" dirty="0"/>
            <a:t>Key features of the tool include its user-friendly command-line interface, ability to analyze Java source code, and generation of actionable suggestions for vulnerability remediation.</a:t>
          </a:r>
        </a:p>
      </dgm:t>
    </dgm:pt>
    <dgm:pt modelId="{1A21A201-CFDD-484E-A9F8-74F70F66C211}" type="parTrans" cxnId="{9CDE6F87-4199-47E1-85E4-50BEF10BF0C0}">
      <dgm:prSet/>
      <dgm:spPr/>
      <dgm:t>
        <a:bodyPr/>
        <a:lstStyle/>
        <a:p>
          <a:endParaRPr lang="en-US"/>
        </a:p>
      </dgm:t>
    </dgm:pt>
    <dgm:pt modelId="{37C14484-C836-4194-9104-FB4C19030800}" type="sibTrans" cxnId="{9CDE6F87-4199-47E1-85E4-50BEF10BF0C0}">
      <dgm:prSet/>
      <dgm:spPr/>
      <dgm:t>
        <a:bodyPr/>
        <a:lstStyle/>
        <a:p>
          <a:endParaRPr lang="en-US"/>
        </a:p>
      </dgm:t>
    </dgm:pt>
    <dgm:pt modelId="{C92EE263-B7B8-4BE6-A3F2-FD8CAE472F8D}" type="pres">
      <dgm:prSet presAssocID="{ADAE3B69-EA1C-49E2-A29E-2EE4A0251C5C}" presName="root" presStyleCnt="0">
        <dgm:presLayoutVars>
          <dgm:dir/>
          <dgm:resizeHandles val="exact"/>
        </dgm:presLayoutVars>
      </dgm:prSet>
      <dgm:spPr/>
    </dgm:pt>
    <dgm:pt modelId="{22459CF1-E08E-401F-A2AF-23B34AF6D2C8}" type="pres">
      <dgm:prSet presAssocID="{1BF5E5BE-01E0-4E4D-B68D-EE74EE4864FB}" presName="compNode" presStyleCnt="0"/>
      <dgm:spPr/>
    </dgm:pt>
    <dgm:pt modelId="{57B8BCCB-9D6E-4927-A182-E8F84964BA30}" type="pres">
      <dgm:prSet presAssocID="{1BF5E5BE-01E0-4E4D-B68D-EE74EE4864FB}" presName="bgRect" presStyleLbl="bgShp" presStyleIdx="0" presStyleCnt="2"/>
      <dgm:spPr>
        <a:solidFill>
          <a:schemeClr val="accent4"/>
        </a:solidFill>
      </dgm:spPr>
    </dgm:pt>
    <dgm:pt modelId="{226D78FD-3DB9-48A7-AE0B-7B1D783CAD8C}" type="pres">
      <dgm:prSet presAssocID="{1BF5E5BE-01E0-4E4D-B68D-EE74EE4864F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2E422715-2FA4-4AC4-BC56-9E82C2C48AD3}" type="pres">
      <dgm:prSet presAssocID="{1BF5E5BE-01E0-4E4D-B68D-EE74EE4864FB}" presName="spaceRect" presStyleCnt="0"/>
      <dgm:spPr/>
    </dgm:pt>
    <dgm:pt modelId="{3AD9F798-3785-42CD-A911-7798A5580050}" type="pres">
      <dgm:prSet presAssocID="{1BF5E5BE-01E0-4E4D-B68D-EE74EE4864FB}" presName="parTx" presStyleLbl="revTx" presStyleIdx="0" presStyleCnt="2">
        <dgm:presLayoutVars>
          <dgm:chMax val="0"/>
          <dgm:chPref val="0"/>
        </dgm:presLayoutVars>
      </dgm:prSet>
      <dgm:spPr/>
    </dgm:pt>
    <dgm:pt modelId="{B7A5DC02-6480-497B-A62A-8EA7EBF0854D}" type="pres">
      <dgm:prSet presAssocID="{1B6F4D72-6EEC-4482-9D43-D224FA01A049}" presName="sibTrans" presStyleCnt="0"/>
      <dgm:spPr/>
    </dgm:pt>
    <dgm:pt modelId="{946F047C-8194-4DCD-8A14-6C0A1FE6F629}" type="pres">
      <dgm:prSet presAssocID="{E0AB5290-B323-4FCF-ABCB-78EC1D919C85}" presName="compNode" presStyleCnt="0"/>
      <dgm:spPr/>
    </dgm:pt>
    <dgm:pt modelId="{4414E77B-28B6-4054-9836-6D1AF6CA1C67}" type="pres">
      <dgm:prSet presAssocID="{E0AB5290-B323-4FCF-ABCB-78EC1D919C85}" presName="bgRect" presStyleLbl="bgShp" presStyleIdx="1" presStyleCnt="2"/>
      <dgm:spPr/>
    </dgm:pt>
    <dgm:pt modelId="{F9CC954A-F17F-4B8B-8D9A-BCA3F14E03F3}" type="pres">
      <dgm:prSet presAssocID="{E0AB5290-B323-4FCF-ABCB-78EC1D919C8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9400DFB4-14CA-489A-B79C-0884B36A7BE4}" type="pres">
      <dgm:prSet presAssocID="{E0AB5290-B323-4FCF-ABCB-78EC1D919C85}" presName="spaceRect" presStyleCnt="0"/>
      <dgm:spPr/>
    </dgm:pt>
    <dgm:pt modelId="{580A93BA-1651-4A32-9FB5-81C5556FD560}" type="pres">
      <dgm:prSet presAssocID="{E0AB5290-B323-4FCF-ABCB-78EC1D919C85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04347718-C296-4A28-B292-85DA7E52000B}" type="presOf" srcId="{ADAE3B69-EA1C-49E2-A29E-2EE4A0251C5C}" destId="{C92EE263-B7B8-4BE6-A3F2-FD8CAE472F8D}" srcOrd="0" destOrd="0" presId="urn:microsoft.com/office/officeart/2018/2/layout/IconVerticalSolidList"/>
    <dgm:cxn modelId="{9CDE6F87-4199-47E1-85E4-50BEF10BF0C0}" srcId="{ADAE3B69-EA1C-49E2-A29E-2EE4A0251C5C}" destId="{E0AB5290-B323-4FCF-ABCB-78EC1D919C85}" srcOrd="1" destOrd="0" parTransId="{1A21A201-CFDD-484E-A9F8-74F70F66C211}" sibTransId="{37C14484-C836-4194-9104-FB4C19030800}"/>
    <dgm:cxn modelId="{14BD5ADD-7438-4F40-92BA-1068392204D2}" type="presOf" srcId="{1BF5E5BE-01E0-4E4D-B68D-EE74EE4864FB}" destId="{3AD9F798-3785-42CD-A911-7798A5580050}" srcOrd="0" destOrd="0" presId="urn:microsoft.com/office/officeart/2018/2/layout/IconVerticalSolidList"/>
    <dgm:cxn modelId="{B825A3EF-E8FC-4D51-A79F-3A8020493098}" type="presOf" srcId="{E0AB5290-B323-4FCF-ABCB-78EC1D919C85}" destId="{580A93BA-1651-4A32-9FB5-81C5556FD560}" srcOrd="0" destOrd="0" presId="urn:microsoft.com/office/officeart/2018/2/layout/IconVerticalSolidList"/>
    <dgm:cxn modelId="{D80803FB-74A0-4268-B355-A27E3AE821EC}" srcId="{ADAE3B69-EA1C-49E2-A29E-2EE4A0251C5C}" destId="{1BF5E5BE-01E0-4E4D-B68D-EE74EE4864FB}" srcOrd="0" destOrd="0" parTransId="{BF531E36-4F8F-40C3-BF57-6020009BC324}" sibTransId="{1B6F4D72-6EEC-4482-9D43-D224FA01A049}"/>
    <dgm:cxn modelId="{EA6CEE9D-F127-4378-A801-D75E705A73EE}" type="presParOf" srcId="{C92EE263-B7B8-4BE6-A3F2-FD8CAE472F8D}" destId="{22459CF1-E08E-401F-A2AF-23B34AF6D2C8}" srcOrd="0" destOrd="0" presId="urn:microsoft.com/office/officeart/2018/2/layout/IconVerticalSolidList"/>
    <dgm:cxn modelId="{ED909495-C471-43D7-9E9A-216326B9B829}" type="presParOf" srcId="{22459CF1-E08E-401F-A2AF-23B34AF6D2C8}" destId="{57B8BCCB-9D6E-4927-A182-E8F84964BA30}" srcOrd="0" destOrd="0" presId="urn:microsoft.com/office/officeart/2018/2/layout/IconVerticalSolidList"/>
    <dgm:cxn modelId="{0EADD5E7-537D-4499-92C1-3256A1BDD66C}" type="presParOf" srcId="{22459CF1-E08E-401F-A2AF-23B34AF6D2C8}" destId="{226D78FD-3DB9-48A7-AE0B-7B1D783CAD8C}" srcOrd="1" destOrd="0" presId="urn:microsoft.com/office/officeart/2018/2/layout/IconVerticalSolidList"/>
    <dgm:cxn modelId="{EF234791-3CDD-4870-9E41-D8E0FB3CB06B}" type="presParOf" srcId="{22459CF1-E08E-401F-A2AF-23B34AF6D2C8}" destId="{2E422715-2FA4-4AC4-BC56-9E82C2C48AD3}" srcOrd="2" destOrd="0" presId="urn:microsoft.com/office/officeart/2018/2/layout/IconVerticalSolidList"/>
    <dgm:cxn modelId="{962A122C-AC92-48C2-B0A9-1A2A8DE28A0D}" type="presParOf" srcId="{22459CF1-E08E-401F-A2AF-23B34AF6D2C8}" destId="{3AD9F798-3785-42CD-A911-7798A5580050}" srcOrd="3" destOrd="0" presId="urn:microsoft.com/office/officeart/2018/2/layout/IconVerticalSolidList"/>
    <dgm:cxn modelId="{805B871E-5DF0-4706-AD50-677461772707}" type="presParOf" srcId="{C92EE263-B7B8-4BE6-A3F2-FD8CAE472F8D}" destId="{B7A5DC02-6480-497B-A62A-8EA7EBF0854D}" srcOrd="1" destOrd="0" presId="urn:microsoft.com/office/officeart/2018/2/layout/IconVerticalSolidList"/>
    <dgm:cxn modelId="{ABFCAA44-161F-40B6-A537-C9999C30FF46}" type="presParOf" srcId="{C92EE263-B7B8-4BE6-A3F2-FD8CAE472F8D}" destId="{946F047C-8194-4DCD-8A14-6C0A1FE6F629}" srcOrd="2" destOrd="0" presId="urn:microsoft.com/office/officeart/2018/2/layout/IconVerticalSolidList"/>
    <dgm:cxn modelId="{0ECB2FFA-853C-4F95-BEAA-B50B677B606D}" type="presParOf" srcId="{946F047C-8194-4DCD-8A14-6C0A1FE6F629}" destId="{4414E77B-28B6-4054-9836-6D1AF6CA1C67}" srcOrd="0" destOrd="0" presId="urn:microsoft.com/office/officeart/2018/2/layout/IconVerticalSolidList"/>
    <dgm:cxn modelId="{6601C5F9-36B5-423C-A247-204A4FE779AE}" type="presParOf" srcId="{946F047C-8194-4DCD-8A14-6C0A1FE6F629}" destId="{F9CC954A-F17F-4B8B-8D9A-BCA3F14E03F3}" srcOrd="1" destOrd="0" presId="urn:microsoft.com/office/officeart/2018/2/layout/IconVerticalSolidList"/>
    <dgm:cxn modelId="{842AFD45-E9F8-4902-8390-A65AAB6C8B02}" type="presParOf" srcId="{946F047C-8194-4DCD-8A14-6C0A1FE6F629}" destId="{9400DFB4-14CA-489A-B79C-0884B36A7BE4}" srcOrd="2" destOrd="0" presId="urn:microsoft.com/office/officeart/2018/2/layout/IconVerticalSolidList"/>
    <dgm:cxn modelId="{B3967D83-87DF-4296-B5DC-069D0C1A7905}" type="presParOf" srcId="{946F047C-8194-4DCD-8A14-6C0A1FE6F629}" destId="{580A93BA-1651-4A32-9FB5-81C5556FD56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DAE3B69-EA1C-49E2-A29E-2EE4A0251C5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1BF5E5BE-01E0-4E4D-B68D-EE74EE4864FB}">
      <dgm:prSet/>
      <dgm:spPr/>
      <dgm:t>
        <a:bodyPr/>
        <a:lstStyle/>
        <a:p>
          <a:r>
            <a:rPr lang="en-US" dirty="0"/>
            <a:t>The </a:t>
          </a:r>
          <a:r>
            <a:rPr lang="en-US" dirty="0" err="1"/>
            <a:t>Jsecpy</a:t>
          </a:r>
          <a:r>
            <a:rPr lang="en-US" dirty="0"/>
            <a:t> project aimed to create a command-line tool that detects vulnerabilities in Java applications based on the OWASP Top 10 and provides suggestions for resolving them.</a:t>
          </a:r>
        </a:p>
      </dgm:t>
    </dgm:pt>
    <dgm:pt modelId="{BF531E36-4F8F-40C3-BF57-6020009BC324}" type="parTrans" cxnId="{D80803FB-74A0-4268-B355-A27E3AE821EC}">
      <dgm:prSet/>
      <dgm:spPr/>
      <dgm:t>
        <a:bodyPr/>
        <a:lstStyle/>
        <a:p>
          <a:endParaRPr lang="en-US"/>
        </a:p>
      </dgm:t>
    </dgm:pt>
    <dgm:pt modelId="{1B6F4D72-6EEC-4482-9D43-D224FA01A049}" type="sibTrans" cxnId="{D80803FB-74A0-4268-B355-A27E3AE821EC}">
      <dgm:prSet/>
      <dgm:spPr/>
      <dgm:t>
        <a:bodyPr/>
        <a:lstStyle/>
        <a:p>
          <a:endParaRPr lang="en-US"/>
        </a:p>
      </dgm:t>
    </dgm:pt>
    <dgm:pt modelId="{E0AB5290-B323-4FCF-ABCB-78EC1D919C85}">
      <dgm:prSet/>
      <dgm:spPr/>
      <dgm:t>
        <a:bodyPr/>
        <a:lstStyle/>
        <a:p>
          <a:r>
            <a:rPr lang="en-US"/>
            <a:t>Key features of the tool include its user-friendly command-line interface, ability to analyze Java source code, and generation of actionable suggestions for vulnerability remediation.</a:t>
          </a:r>
        </a:p>
      </dgm:t>
    </dgm:pt>
    <dgm:pt modelId="{1A21A201-CFDD-484E-A9F8-74F70F66C211}" type="parTrans" cxnId="{9CDE6F87-4199-47E1-85E4-50BEF10BF0C0}">
      <dgm:prSet/>
      <dgm:spPr/>
      <dgm:t>
        <a:bodyPr/>
        <a:lstStyle/>
        <a:p>
          <a:endParaRPr lang="en-US"/>
        </a:p>
      </dgm:t>
    </dgm:pt>
    <dgm:pt modelId="{37C14484-C836-4194-9104-FB4C19030800}" type="sibTrans" cxnId="{9CDE6F87-4199-47E1-85E4-50BEF10BF0C0}">
      <dgm:prSet/>
      <dgm:spPr/>
      <dgm:t>
        <a:bodyPr/>
        <a:lstStyle/>
        <a:p>
          <a:endParaRPr lang="en-US"/>
        </a:p>
      </dgm:t>
    </dgm:pt>
    <dgm:pt modelId="{C92EE263-B7B8-4BE6-A3F2-FD8CAE472F8D}" type="pres">
      <dgm:prSet presAssocID="{ADAE3B69-EA1C-49E2-A29E-2EE4A0251C5C}" presName="root" presStyleCnt="0">
        <dgm:presLayoutVars>
          <dgm:dir/>
          <dgm:resizeHandles val="exact"/>
        </dgm:presLayoutVars>
      </dgm:prSet>
      <dgm:spPr/>
    </dgm:pt>
    <dgm:pt modelId="{22459CF1-E08E-401F-A2AF-23B34AF6D2C8}" type="pres">
      <dgm:prSet presAssocID="{1BF5E5BE-01E0-4E4D-B68D-EE74EE4864FB}" presName="compNode" presStyleCnt="0"/>
      <dgm:spPr/>
    </dgm:pt>
    <dgm:pt modelId="{57B8BCCB-9D6E-4927-A182-E8F84964BA30}" type="pres">
      <dgm:prSet presAssocID="{1BF5E5BE-01E0-4E4D-B68D-EE74EE4864FB}" presName="bgRect" presStyleLbl="bgShp" presStyleIdx="0" presStyleCnt="2"/>
      <dgm:spPr>
        <a:solidFill>
          <a:schemeClr val="accent3"/>
        </a:solidFill>
      </dgm:spPr>
    </dgm:pt>
    <dgm:pt modelId="{226D78FD-3DB9-48A7-AE0B-7B1D783CAD8C}" type="pres">
      <dgm:prSet presAssocID="{1BF5E5BE-01E0-4E4D-B68D-EE74EE4864FB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2E422715-2FA4-4AC4-BC56-9E82C2C48AD3}" type="pres">
      <dgm:prSet presAssocID="{1BF5E5BE-01E0-4E4D-B68D-EE74EE4864FB}" presName="spaceRect" presStyleCnt="0"/>
      <dgm:spPr/>
    </dgm:pt>
    <dgm:pt modelId="{3AD9F798-3785-42CD-A911-7798A5580050}" type="pres">
      <dgm:prSet presAssocID="{1BF5E5BE-01E0-4E4D-B68D-EE74EE4864FB}" presName="parTx" presStyleLbl="revTx" presStyleIdx="0" presStyleCnt="2">
        <dgm:presLayoutVars>
          <dgm:chMax val="0"/>
          <dgm:chPref val="0"/>
        </dgm:presLayoutVars>
      </dgm:prSet>
      <dgm:spPr/>
    </dgm:pt>
    <dgm:pt modelId="{B7A5DC02-6480-497B-A62A-8EA7EBF0854D}" type="pres">
      <dgm:prSet presAssocID="{1B6F4D72-6EEC-4482-9D43-D224FA01A049}" presName="sibTrans" presStyleCnt="0"/>
      <dgm:spPr/>
    </dgm:pt>
    <dgm:pt modelId="{946F047C-8194-4DCD-8A14-6C0A1FE6F629}" type="pres">
      <dgm:prSet presAssocID="{E0AB5290-B323-4FCF-ABCB-78EC1D919C85}" presName="compNode" presStyleCnt="0"/>
      <dgm:spPr/>
    </dgm:pt>
    <dgm:pt modelId="{4414E77B-28B6-4054-9836-6D1AF6CA1C67}" type="pres">
      <dgm:prSet presAssocID="{E0AB5290-B323-4FCF-ABCB-78EC1D919C85}" presName="bgRect" presStyleLbl="bgShp" presStyleIdx="1" presStyleCnt="2"/>
      <dgm:spPr>
        <a:solidFill>
          <a:schemeClr val="accent4"/>
        </a:solidFill>
      </dgm:spPr>
    </dgm:pt>
    <dgm:pt modelId="{F9CC954A-F17F-4B8B-8D9A-BCA3F14E03F3}" type="pres">
      <dgm:prSet presAssocID="{E0AB5290-B323-4FCF-ABCB-78EC1D919C85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9400DFB4-14CA-489A-B79C-0884B36A7BE4}" type="pres">
      <dgm:prSet presAssocID="{E0AB5290-B323-4FCF-ABCB-78EC1D919C85}" presName="spaceRect" presStyleCnt="0"/>
      <dgm:spPr/>
    </dgm:pt>
    <dgm:pt modelId="{580A93BA-1651-4A32-9FB5-81C5556FD560}" type="pres">
      <dgm:prSet presAssocID="{E0AB5290-B323-4FCF-ABCB-78EC1D919C85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04347718-C296-4A28-B292-85DA7E52000B}" type="presOf" srcId="{ADAE3B69-EA1C-49E2-A29E-2EE4A0251C5C}" destId="{C92EE263-B7B8-4BE6-A3F2-FD8CAE472F8D}" srcOrd="0" destOrd="0" presId="urn:microsoft.com/office/officeart/2018/2/layout/IconVerticalSolidList"/>
    <dgm:cxn modelId="{9CDE6F87-4199-47E1-85E4-50BEF10BF0C0}" srcId="{ADAE3B69-EA1C-49E2-A29E-2EE4A0251C5C}" destId="{E0AB5290-B323-4FCF-ABCB-78EC1D919C85}" srcOrd="1" destOrd="0" parTransId="{1A21A201-CFDD-484E-A9F8-74F70F66C211}" sibTransId="{37C14484-C836-4194-9104-FB4C19030800}"/>
    <dgm:cxn modelId="{14BD5ADD-7438-4F40-92BA-1068392204D2}" type="presOf" srcId="{1BF5E5BE-01E0-4E4D-B68D-EE74EE4864FB}" destId="{3AD9F798-3785-42CD-A911-7798A5580050}" srcOrd="0" destOrd="0" presId="urn:microsoft.com/office/officeart/2018/2/layout/IconVerticalSolidList"/>
    <dgm:cxn modelId="{B825A3EF-E8FC-4D51-A79F-3A8020493098}" type="presOf" srcId="{E0AB5290-B323-4FCF-ABCB-78EC1D919C85}" destId="{580A93BA-1651-4A32-9FB5-81C5556FD560}" srcOrd="0" destOrd="0" presId="urn:microsoft.com/office/officeart/2018/2/layout/IconVerticalSolidList"/>
    <dgm:cxn modelId="{D80803FB-74A0-4268-B355-A27E3AE821EC}" srcId="{ADAE3B69-EA1C-49E2-A29E-2EE4A0251C5C}" destId="{1BF5E5BE-01E0-4E4D-B68D-EE74EE4864FB}" srcOrd="0" destOrd="0" parTransId="{BF531E36-4F8F-40C3-BF57-6020009BC324}" sibTransId="{1B6F4D72-6EEC-4482-9D43-D224FA01A049}"/>
    <dgm:cxn modelId="{EA6CEE9D-F127-4378-A801-D75E705A73EE}" type="presParOf" srcId="{C92EE263-B7B8-4BE6-A3F2-FD8CAE472F8D}" destId="{22459CF1-E08E-401F-A2AF-23B34AF6D2C8}" srcOrd="0" destOrd="0" presId="urn:microsoft.com/office/officeart/2018/2/layout/IconVerticalSolidList"/>
    <dgm:cxn modelId="{ED909495-C471-43D7-9E9A-216326B9B829}" type="presParOf" srcId="{22459CF1-E08E-401F-A2AF-23B34AF6D2C8}" destId="{57B8BCCB-9D6E-4927-A182-E8F84964BA30}" srcOrd="0" destOrd="0" presId="urn:microsoft.com/office/officeart/2018/2/layout/IconVerticalSolidList"/>
    <dgm:cxn modelId="{0EADD5E7-537D-4499-92C1-3256A1BDD66C}" type="presParOf" srcId="{22459CF1-E08E-401F-A2AF-23B34AF6D2C8}" destId="{226D78FD-3DB9-48A7-AE0B-7B1D783CAD8C}" srcOrd="1" destOrd="0" presId="urn:microsoft.com/office/officeart/2018/2/layout/IconVerticalSolidList"/>
    <dgm:cxn modelId="{EF234791-3CDD-4870-9E41-D8E0FB3CB06B}" type="presParOf" srcId="{22459CF1-E08E-401F-A2AF-23B34AF6D2C8}" destId="{2E422715-2FA4-4AC4-BC56-9E82C2C48AD3}" srcOrd="2" destOrd="0" presId="urn:microsoft.com/office/officeart/2018/2/layout/IconVerticalSolidList"/>
    <dgm:cxn modelId="{962A122C-AC92-48C2-B0A9-1A2A8DE28A0D}" type="presParOf" srcId="{22459CF1-E08E-401F-A2AF-23B34AF6D2C8}" destId="{3AD9F798-3785-42CD-A911-7798A5580050}" srcOrd="3" destOrd="0" presId="urn:microsoft.com/office/officeart/2018/2/layout/IconVerticalSolidList"/>
    <dgm:cxn modelId="{805B871E-5DF0-4706-AD50-677461772707}" type="presParOf" srcId="{C92EE263-B7B8-4BE6-A3F2-FD8CAE472F8D}" destId="{B7A5DC02-6480-497B-A62A-8EA7EBF0854D}" srcOrd="1" destOrd="0" presId="urn:microsoft.com/office/officeart/2018/2/layout/IconVerticalSolidList"/>
    <dgm:cxn modelId="{ABFCAA44-161F-40B6-A537-C9999C30FF46}" type="presParOf" srcId="{C92EE263-B7B8-4BE6-A3F2-FD8CAE472F8D}" destId="{946F047C-8194-4DCD-8A14-6C0A1FE6F629}" srcOrd="2" destOrd="0" presId="urn:microsoft.com/office/officeart/2018/2/layout/IconVerticalSolidList"/>
    <dgm:cxn modelId="{0ECB2FFA-853C-4F95-BEAA-B50B677B606D}" type="presParOf" srcId="{946F047C-8194-4DCD-8A14-6C0A1FE6F629}" destId="{4414E77B-28B6-4054-9836-6D1AF6CA1C67}" srcOrd="0" destOrd="0" presId="urn:microsoft.com/office/officeart/2018/2/layout/IconVerticalSolidList"/>
    <dgm:cxn modelId="{6601C5F9-36B5-423C-A247-204A4FE779AE}" type="presParOf" srcId="{946F047C-8194-4DCD-8A14-6C0A1FE6F629}" destId="{F9CC954A-F17F-4B8B-8D9A-BCA3F14E03F3}" srcOrd="1" destOrd="0" presId="urn:microsoft.com/office/officeart/2018/2/layout/IconVerticalSolidList"/>
    <dgm:cxn modelId="{842AFD45-E9F8-4902-8390-A65AAB6C8B02}" type="presParOf" srcId="{946F047C-8194-4DCD-8A14-6C0A1FE6F629}" destId="{9400DFB4-14CA-489A-B79C-0884B36A7BE4}" srcOrd="2" destOrd="0" presId="urn:microsoft.com/office/officeart/2018/2/layout/IconVerticalSolidList"/>
    <dgm:cxn modelId="{B3967D83-87DF-4296-B5DC-069D0C1A7905}" type="presParOf" srcId="{946F047C-8194-4DCD-8A14-6C0A1FE6F629}" destId="{580A93BA-1651-4A32-9FB5-81C5556FD56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86E23E-281C-4C1A-A9D5-0C9403572A33}">
      <dsp:nvSpPr>
        <dsp:cNvPr id="0" name=""/>
        <dsp:cNvSpPr/>
      </dsp:nvSpPr>
      <dsp:spPr>
        <a:xfrm>
          <a:off x="0" y="3748200"/>
          <a:ext cx="5918184" cy="1230243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Secure Coding</a:t>
          </a:r>
          <a:endParaRPr lang="en-US" sz="2300" kern="1200" dirty="0"/>
        </a:p>
      </dsp:txBody>
      <dsp:txXfrm>
        <a:off x="0" y="3748200"/>
        <a:ext cx="5918184" cy="664331"/>
      </dsp:txXfrm>
    </dsp:sp>
    <dsp:sp modelId="{9424ED00-08E1-45F7-B7B5-26048C2CFE85}">
      <dsp:nvSpPr>
        <dsp:cNvPr id="0" name=""/>
        <dsp:cNvSpPr/>
      </dsp:nvSpPr>
      <dsp:spPr>
        <a:xfrm>
          <a:off x="2889" y="4387927"/>
          <a:ext cx="1970801" cy="56591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Develop with security in mind</a:t>
          </a:r>
        </a:p>
      </dsp:txBody>
      <dsp:txXfrm>
        <a:off x="2889" y="4387927"/>
        <a:ext cx="1970801" cy="565911"/>
      </dsp:txXfrm>
    </dsp:sp>
    <dsp:sp modelId="{A8E1D76B-7004-471D-8FCE-C180211229D6}">
      <dsp:nvSpPr>
        <dsp:cNvPr id="0" name=""/>
        <dsp:cNvSpPr/>
      </dsp:nvSpPr>
      <dsp:spPr>
        <a:xfrm>
          <a:off x="1973691" y="4387927"/>
          <a:ext cx="1970801" cy="56591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Minimize vulnerabilities and exploits</a:t>
          </a:r>
        </a:p>
      </dsp:txBody>
      <dsp:txXfrm>
        <a:off x="1973691" y="4387927"/>
        <a:ext cx="1970801" cy="565911"/>
      </dsp:txXfrm>
    </dsp:sp>
    <dsp:sp modelId="{B4961198-CE32-45D7-A640-8EB1AD2D924F}">
      <dsp:nvSpPr>
        <dsp:cNvPr id="0" name=""/>
        <dsp:cNvSpPr/>
      </dsp:nvSpPr>
      <dsp:spPr>
        <a:xfrm>
          <a:off x="3944492" y="4387927"/>
          <a:ext cx="1970801" cy="565911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Enhance reliability and maintainability</a:t>
          </a:r>
        </a:p>
      </dsp:txBody>
      <dsp:txXfrm>
        <a:off x="3944492" y="4387927"/>
        <a:ext cx="1970801" cy="565911"/>
      </dsp:txXfrm>
    </dsp:sp>
    <dsp:sp modelId="{5F607C4C-B5D0-4D28-8194-9E9A7E7F6FF7}">
      <dsp:nvSpPr>
        <dsp:cNvPr id="0" name=""/>
        <dsp:cNvSpPr/>
      </dsp:nvSpPr>
      <dsp:spPr>
        <a:xfrm rot="10800000">
          <a:off x="0" y="1921086"/>
          <a:ext cx="5918184" cy="1892113"/>
        </a:xfrm>
        <a:prstGeom prst="upArrowCallou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Top 10 Security Risks (2021 Edition)</a:t>
          </a:r>
        </a:p>
      </dsp:txBody>
      <dsp:txXfrm rot="-10800000">
        <a:off x="0" y="1921086"/>
        <a:ext cx="5918184" cy="664131"/>
      </dsp:txXfrm>
    </dsp:sp>
    <dsp:sp modelId="{74F1F3BE-6332-491F-A67B-D067BE65EBE7}">
      <dsp:nvSpPr>
        <dsp:cNvPr id="0" name=""/>
        <dsp:cNvSpPr/>
      </dsp:nvSpPr>
      <dsp:spPr>
        <a:xfrm>
          <a:off x="0" y="2538672"/>
          <a:ext cx="1479546" cy="56574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/>
            <a:t>Broken Access Control, Cryptographic Failures, Injection</a:t>
          </a:r>
          <a:endParaRPr lang="en-US" sz="900" kern="1200" dirty="0"/>
        </a:p>
      </dsp:txBody>
      <dsp:txXfrm>
        <a:off x="0" y="2538672"/>
        <a:ext cx="1479546" cy="565742"/>
      </dsp:txXfrm>
    </dsp:sp>
    <dsp:sp modelId="{536ECEF3-78AD-4CD0-9A56-30C36DB2C797}">
      <dsp:nvSpPr>
        <dsp:cNvPr id="0" name=""/>
        <dsp:cNvSpPr/>
      </dsp:nvSpPr>
      <dsp:spPr>
        <a:xfrm>
          <a:off x="1479546" y="2538672"/>
          <a:ext cx="1479546" cy="56574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/>
            <a:t>Insecure Design, Security Misconfiguration, Vulnerable and Outdated Components</a:t>
          </a:r>
          <a:endParaRPr lang="en-US" sz="900" kern="1200" dirty="0"/>
        </a:p>
      </dsp:txBody>
      <dsp:txXfrm>
        <a:off x="1479546" y="2538672"/>
        <a:ext cx="1479546" cy="565742"/>
      </dsp:txXfrm>
    </dsp:sp>
    <dsp:sp modelId="{2355C52B-52B8-43BA-A457-9826132DD735}">
      <dsp:nvSpPr>
        <dsp:cNvPr id="0" name=""/>
        <dsp:cNvSpPr/>
      </dsp:nvSpPr>
      <dsp:spPr>
        <a:xfrm>
          <a:off x="2959092" y="2538672"/>
          <a:ext cx="1479546" cy="56574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/>
            <a:t>Identification &amp; Authentication Failures, Software and data Integrity Failures</a:t>
          </a:r>
          <a:endParaRPr lang="en-US" sz="900" kern="1200" dirty="0"/>
        </a:p>
      </dsp:txBody>
      <dsp:txXfrm>
        <a:off x="2959092" y="2538672"/>
        <a:ext cx="1479546" cy="565742"/>
      </dsp:txXfrm>
    </dsp:sp>
    <dsp:sp modelId="{23510091-A49A-4693-A540-568CD203DB66}">
      <dsp:nvSpPr>
        <dsp:cNvPr id="0" name=""/>
        <dsp:cNvSpPr/>
      </dsp:nvSpPr>
      <dsp:spPr>
        <a:xfrm>
          <a:off x="4438638" y="2538672"/>
          <a:ext cx="1479546" cy="56574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b="0" kern="1200" dirty="0"/>
            <a:t>Security Logging and Monitoring Failures, Server-Side Request Forgery</a:t>
          </a:r>
          <a:endParaRPr lang="en-US" sz="900" kern="1200" dirty="0"/>
        </a:p>
      </dsp:txBody>
      <dsp:txXfrm>
        <a:off x="4438638" y="2538672"/>
        <a:ext cx="1479546" cy="565742"/>
      </dsp:txXfrm>
    </dsp:sp>
    <dsp:sp modelId="{B6C01F30-5500-4712-B7F8-68D2ACB990C0}">
      <dsp:nvSpPr>
        <dsp:cNvPr id="0" name=""/>
        <dsp:cNvSpPr/>
      </dsp:nvSpPr>
      <dsp:spPr>
        <a:xfrm rot="10800000">
          <a:off x="0" y="880"/>
          <a:ext cx="5918184" cy="1892113"/>
        </a:xfrm>
        <a:prstGeom prst="upArrowCallou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576" tIns="163576" rIns="163576" bIns="163576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/>
            <a:t>OWASP Top 10</a:t>
          </a:r>
        </a:p>
      </dsp:txBody>
      <dsp:txXfrm rot="-10800000">
        <a:off x="0" y="880"/>
        <a:ext cx="5918184" cy="664131"/>
      </dsp:txXfrm>
    </dsp:sp>
    <dsp:sp modelId="{B3F71C6A-634D-401E-8ABD-DB18D4720D37}">
      <dsp:nvSpPr>
        <dsp:cNvPr id="0" name=""/>
        <dsp:cNvSpPr/>
      </dsp:nvSpPr>
      <dsp:spPr>
        <a:xfrm>
          <a:off x="2889" y="665012"/>
          <a:ext cx="1970801" cy="56574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Critical web application security risks</a:t>
          </a:r>
        </a:p>
      </dsp:txBody>
      <dsp:txXfrm>
        <a:off x="2889" y="665012"/>
        <a:ext cx="1970801" cy="565742"/>
      </dsp:txXfrm>
    </dsp:sp>
    <dsp:sp modelId="{95DBE58C-4F49-4E84-AF71-2D69BA3420D5}">
      <dsp:nvSpPr>
        <dsp:cNvPr id="0" name=""/>
        <dsp:cNvSpPr/>
      </dsp:nvSpPr>
      <dsp:spPr>
        <a:xfrm>
          <a:off x="1973691" y="665012"/>
          <a:ext cx="1970801" cy="56574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/>
            <a:t>Published by OWASP</a:t>
          </a:r>
        </a:p>
      </dsp:txBody>
      <dsp:txXfrm>
        <a:off x="1973691" y="665012"/>
        <a:ext cx="1970801" cy="565742"/>
      </dsp:txXfrm>
    </dsp:sp>
    <dsp:sp modelId="{8F4EAEF4-64A7-47E2-9DAF-3F241B0551AD}">
      <dsp:nvSpPr>
        <dsp:cNvPr id="0" name=""/>
        <dsp:cNvSpPr/>
      </dsp:nvSpPr>
      <dsp:spPr>
        <a:xfrm>
          <a:off x="3944492" y="665012"/>
          <a:ext cx="1970801" cy="56574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11430" rIns="64008" bIns="1143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Help identify and mitigate risks</a:t>
          </a:r>
        </a:p>
      </dsp:txBody>
      <dsp:txXfrm>
        <a:off x="3944492" y="665012"/>
        <a:ext cx="1970801" cy="56574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82F6C01-5E9F-40BA-9E8F-D682B05A0834}">
      <dsp:nvSpPr>
        <dsp:cNvPr id="0" name=""/>
        <dsp:cNvSpPr/>
      </dsp:nvSpPr>
      <dsp:spPr>
        <a:xfrm>
          <a:off x="284122" y="9640"/>
          <a:ext cx="880330" cy="88033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65EEC49-767A-4587-852C-3B16A081EDEE}">
      <dsp:nvSpPr>
        <dsp:cNvPr id="0" name=""/>
        <dsp:cNvSpPr/>
      </dsp:nvSpPr>
      <dsp:spPr>
        <a:xfrm>
          <a:off x="471733" y="197251"/>
          <a:ext cx="505107" cy="50510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19418FA-C8BD-49C7-BBDD-ED6799BB992E}">
      <dsp:nvSpPr>
        <dsp:cNvPr id="0" name=""/>
        <dsp:cNvSpPr/>
      </dsp:nvSpPr>
      <dsp:spPr>
        <a:xfrm>
          <a:off x="2705" y="1164171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Support for Additional Programming Languages</a:t>
          </a:r>
        </a:p>
      </dsp:txBody>
      <dsp:txXfrm>
        <a:off x="2705" y="1164171"/>
        <a:ext cx="1443164" cy="577265"/>
      </dsp:txXfrm>
    </dsp:sp>
    <dsp:sp modelId="{3B89BE88-E054-4446-8F93-3D91A34185EF}">
      <dsp:nvSpPr>
        <dsp:cNvPr id="0" name=""/>
        <dsp:cNvSpPr/>
      </dsp:nvSpPr>
      <dsp:spPr>
        <a:xfrm>
          <a:off x="1979839" y="9640"/>
          <a:ext cx="880330" cy="88033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786A29-A8A1-4089-87EB-4AC64E17DEE5}">
      <dsp:nvSpPr>
        <dsp:cNvPr id="0" name=""/>
        <dsp:cNvSpPr/>
      </dsp:nvSpPr>
      <dsp:spPr>
        <a:xfrm>
          <a:off x="2167451" y="197251"/>
          <a:ext cx="505107" cy="50510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63B7272-BE3B-4A17-AA81-EF6FE4F34188}">
      <dsp:nvSpPr>
        <dsp:cNvPr id="0" name=""/>
        <dsp:cNvSpPr/>
      </dsp:nvSpPr>
      <dsp:spPr>
        <a:xfrm>
          <a:off x="1698422" y="1164171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Integration with IDEs and CI/CD Pipelines</a:t>
          </a:r>
        </a:p>
      </dsp:txBody>
      <dsp:txXfrm>
        <a:off x="1698422" y="1164171"/>
        <a:ext cx="1443164" cy="577265"/>
      </dsp:txXfrm>
    </dsp:sp>
    <dsp:sp modelId="{F73DF338-7B42-408D-9263-A693EB3AC8BA}">
      <dsp:nvSpPr>
        <dsp:cNvPr id="0" name=""/>
        <dsp:cNvSpPr/>
      </dsp:nvSpPr>
      <dsp:spPr>
        <a:xfrm>
          <a:off x="3675557" y="9640"/>
          <a:ext cx="880330" cy="88033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96FF43-197C-4F60-BCBF-7A4CCFEF39AE}">
      <dsp:nvSpPr>
        <dsp:cNvPr id="0" name=""/>
        <dsp:cNvSpPr/>
      </dsp:nvSpPr>
      <dsp:spPr>
        <a:xfrm>
          <a:off x="3863169" y="197251"/>
          <a:ext cx="505107" cy="50510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BDC38BB-B6F2-4B73-B65F-3405E695E70C}">
      <dsp:nvSpPr>
        <dsp:cNvPr id="0" name=""/>
        <dsp:cNvSpPr/>
      </dsp:nvSpPr>
      <dsp:spPr>
        <a:xfrm>
          <a:off x="3394140" y="1164171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Enhancing the Detection of OWASP Top 10 Vulnerabilities</a:t>
          </a:r>
        </a:p>
      </dsp:txBody>
      <dsp:txXfrm>
        <a:off x="3394140" y="1164171"/>
        <a:ext cx="1443164" cy="577265"/>
      </dsp:txXfrm>
    </dsp:sp>
    <dsp:sp modelId="{2D31E8E0-A549-4DF3-8010-CAAD95462977}">
      <dsp:nvSpPr>
        <dsp:cNvPr id="0" name=""/>
        <dsp:cNvSpPr/>
      </dsp:nvSpPr>
      <dsp:spPr>
        <a:xfrm>
          <a:off x="1131981" y="2102228"/>
          <a:ext cx="880330" cy="88033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25DE5F5-3119-4D53-BA07-7CFFA3E7EE5D}">
      <dsp:nvSpPr>
        <dsp:cNvPr id="0" name=""/>
        <dsp:cNvSpPr/>
      </dsp:nvSpPr>
      <dsp:spPr>
        <a:xfrm>
          <a:off x="1319592" y="2289839"/>
          <a:ext cx="505107" cy="505107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3C4EF94-2BE5-4A72-A9C5-7509D0A2CF5F}">
      <dsp:nvSpPr>
        <dsp:cNvPr id="0" name=""/>
        <dsp:cNvSpPr/>
      </dsp:nvSpPr>
      <dsp:spPr>
        <a:xfrm>
          <a:off x="850564" y="3256759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/>
            <a:t>Expanding Vulnerability Coverage</a:t>
          </a:r>
        </a:p>
      </dsp:txBody>
      <dsp:txXfrm>
        <a:off x="850564" y="3256759"/>
        <a:ext cx="1443164" cy="577265"/>
      </dsp:txXfrm>
    </dsp:sp>
    <dsp:sp modelId="{C2E0FB10-229D-4F91-A457-FF9CA12DBABD}">
      <dsp:nvSpPr>
        <dsp:cNvPr id="0" name=""/>
        <dsp:cNvSpPr/>
      </dsp:nvSpPr>
      <dsp:spPr>
        <a:xfrm>
          <a:off x="2827698" y="2102228"/>
          <a:ext cx="880330" cy="880330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11D251E-DB07-4D2A-B7F6-55E9740D0DF4}">
      <dsp:nvSpPr>
        <dsp:cNvPr id="0" name=""/>
        <dsp:cNvSpPr/>
      </dsp:nvSpPr>
      <dsp:spPr>
        <a:xfrm>
          <a:off x="3015310" y="2289839"/>
          <a:ext cx="505107" cy="505107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A9925F5-798B-4E7C-90C5-00198DB3B50F}">
      <dsp:nvSpPr>
        <dsp:cNvPr id="0" name=""/>
        <dsp:cNvSpPr/>
      </dsp:nvSpPr>
      <dsp:spPr>
        <a:xfrm>
          <a:off x="2546281" y="3256759"/>
          <a:ext cx="1443164" cy="57726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100" kern="1200" dirty="0"/>
            <a:t>Improved Suggestion Mechanism</a:t>
          </a:r>
        </a:p>
      </dsp:txBody>
      <dsp:txXfrm>
        <a:off x="2546281" y="3256759"/>
        <a:ext cx="1443164" cy="57726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B8BCCB-9D6E-4927-A182-E8F84964BA30}">
      <dsp:nvSpPr>
        <dsp:cNvPr id="0" name=""/>
        <dsp:cNvSpPr/>
      </dsp:nvSpPr>
      <dsp:spPr>
        <a:xfrm>
          <a:off x="0" y="708097"/>
          <a:ext cx="10515600" cy="1307257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6D78FD-3DB9-48A7-AE0B-7B1D783CAD8C}">
      <dsp:nvSpPr>
        <dsp:cNvPr id="0" name=""/>
        <dsp:cNvSpPr/>
      </dsp:nvSpPr>
      <dsp:spPr>
        <a:xfrm>
          <a:off x="395445" y="1002230"/>
          <a:ext cx="718991" cy="7189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D9F798-3785-42CD-A911-7798A5580050}">
      <dsp:nvSpPr>
        <dsp:cNvPr id="0" name=""/>
        <dsp:cNvSpPr/>
      </dsp:nvSpPr>
      <dsp:spPr>
        <a:xfrm>
          <a:off x="1509882" y="708097"/>
          <a:ext cx="9005717" cy="1307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351" tIns="138351" rIns="138351" bIns="138351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</a:t>
          </a:r>
          <a:r>
            <a:rPr lang="en-US" sz="2400" kern="1200" dirty="0" err="1"/>
            <a:t>Jsecpy</a:t>
          </a:r>
          <a:r>
            <a:rPr lang="en-US" sz="2400" kern="1200" dirty="0"/>
            <a:t> project aimed to create a command-line tool that detects vulnerabilities in Java applications based on the OWASP Top 10 and provides suggestions for resolving them.</a:t>
          </a:r>
        </a:p>
      </dsp:txBody>
      <dsp:txXfrm>
        <a:off x="1509882" y="708097"/>
        <a:ext cx="9005717" cy="1307257"/>
      </dsp:txXfrm>
    </dsp:sp>
    <dsp:sp modelId="{4414E77B-28B6-4054-9836-6D1AF6CA1C67}">
      <dsp:nvSpPr>
        <dsp:cNvPr id="0" name=""/>
        <dsp:cNvSpPr/>
      </dsp:nvSpPr>
      <dsp:spPr>
        <a:xfrm>
          <a:off x="0" y="2342169"/>
          <a:ext cx="10515600" cy="1307257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C954A-F17F-4B8B-8D9A-BCA3F14E03F3}">
      <dsp:nvSpPr>
        <dsp:cNvPr id="0" name=""/>
        <dsp:cNvSpPr/>
      </dsp:nvSpPr>
      <dsp:spPr>
        <a:xfrm>
          <a:off x="395445" y="2636302"/>
          <a:ext cx="718991" cy="7189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0A93BA-1651-4A32-9FB5-81C5556FD560}">
      <dsp:nvSpPr>
        <dsp:cNvPr id="0" name=""/>
        <dsp:cNvSpPr/>
      </dsp:nvSpPr>
      <dsp:spPr>
        <a:xfrm>
          <a:off x="1509882" y="2342169"/>
          <a:ext cx="9005717" cy="1307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351" tIns="138351" rIns="138351" bIns="138351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Key features of the tool include its user-friendly command-line interface, ability to analyze Java source code, and generation of actionable suggestions for vulnerability remediation.</a:t>
          </a:r>
        </a:p>
      </dsp:txBody>
      <dsp:txXfrm>
        <a:off x="1509882" y="2342169"/>
        <a:ext cx="9005717" cy="130725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B8BCCB-9D6E-4927-A182-E8F84964BA30}">
      <dsp:nvSpPr>
        <dsp:cNvPr id="0" name=""/>
        <dsp:cNvSpPr/>
      </dsp:nvSpPr>
      <dsp:spPr>
        <a:xfrm>
          <a:off x="0" y="708097"/>
          <a:ext cx="10515600" cy="1307257"/>
        </a:xfrm>
        <a:prstGeom prst="roundRect">
          <a:avLst>
            <a:gd name="adj" fmla="val 10000"/>
          </a:avLst>
        </a:prstGeom>
        <a:solidFill>
          <a:schemeClr val="accent3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26D78FD-3DB9-48A7-AE0B-7B1D783CAD8C}">
      <dsp:nvSpPr>
        <dsp:cNvPr id="0" name=""/>
        <dsp:cNvSpPr/>
      </dsp:nvSpPr>
      <dsp:spPr>
        <a:xfrm>
          <a:off x="395445" y="1002230"/>
          <a:ext cx="718991" cy="71899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D9F798-3785-42CD-A911-7798A5580050}">
      <dsp:nvSpPr>
        <dsp:cNvPr id="0" name=""/>
        <dsp:cNvSpPr/>
      </dsp:nvSpPr>
      <dsp:spPr>
        <a:xfrm>
          <a:off x="1509882" y="708097"/>
          <a:ext cx="9005717" cy="1307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351" tIns="138351" rIns="138351" bIns="138351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The </a:t>
          </a:r>
          <a:r>
            <a:rPr lang="en-US" sz="2400" kern="1200" dirty="0" err="1"/>
            <a:t>Jsecpy</a:t>
          </a:r>
          <a:r>
            <a:rPr lang="en-US" sz="2400" kern="1200" dirty="0"/>
            <a:t> project aimed to create a command-line tool that detects vulnerabilities in Java applications based on the OWASP Top 10 and provides suggestions for resolving them.</a:t>
          </a:r>
        </a:p>
      </dsp:txBody>
      <dsp:txXfrm>
        <a:off x="1509882" y="708097"/>
        <a:ext cx="9005717" cy="1307257"/>
      </dsp:txXfrm>
    </dsp:sp>
    <dsp:sp modelId="{4414E77B-28B6-4054-9836-6D1AF6CA1C67}">
      <dsp:nvSpPr>
        <dsp:cNvPr id="0" name=""/>
        <dsp:cNvSpPr/>
      </dsp:nvSpPr>
      <dsp:spPr>
        <a:xfrm>
          <a:off x="0" y="2342169"/>
          <a:ext cx="10515600" cy="1307257"/>
        </a:xfrm>
        <a:prstGeom prst="roundRect">
          <a:avLst>
            <a:gd name="adj" fmla="val 10000"/>
          </a:avLst>
        </a:prstGeom>
        <a:solidFill>
          <a:schemeClr val="accent4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CC954A-F17F-4B8B-8D9A-BCA3F14E03F3}">
      <dsp:nvSpPr>
        <dsp:cNvPr id="0" name=""/>
        <dsp:cNvSpPr/>
      </dsp:nvSpPr>
      <dsp:spPr>
        <a:xfrm>
          <a:off x="395445" y="2636302"/>
          <a:ext cx="718991" cy="71899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80A93BA-1651-4A32-9FB5-81C5556FD560}">
      <dsp:nvSpPr>
        <dsp:cNvPr id="0" name=""/>
        <dsp:cNvSpPr/>
      </dsp:nvSpPr>
      <dsp:spPr>
        <a:xfrm>
          <a:off x="1509882" y="2342169"/>
          <a:ext cx="9005717" cy="130725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8351" tIns="138351" rIns="138351" bIns="138351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Key features of the tool include its user-friendly command-line interface, ability to analyze Java source code, and generation of actionable suggestions for vulnerability remediation.</a:t>
          </a:r>
        </a:p>
      </dsp:txBody>
      <dsp:txXfrm>
        <a:off x="1509882" y="2342169"/>
        <a:ext cx="9005717" cy="130725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png>
</file>

<file path=ppt/media/image12.jpg>
</file>

<file path=ppt/media/image13.png>
</file>

<file path=ppt/media/image14.png>
</file>

<file path=ppt/media/image15.png>
</file>

<file path=ppt/media/image16.sv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3.jpe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82AD37-1F4F-4322-A67B-D6EDE1DEAF2C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D15B52-EB62-474B-AB53-1C5DB71D42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6372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6300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0638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687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08645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7438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2364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30537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915115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779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2065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205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>
              <a:solidFill>
                <a:srgbClr val="252525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8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24079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13634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3323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250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92309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1D15B52-EB62-474B-AB53-1C5DB71D425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0773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8836F-1E0E-5A53-5798-3BDBF6C70D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3450DC-F09B-9B58-3AFB-384E956A8F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C71AA1-893D-AF10-D7EB-3F6B154A8B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FA2E1A-AF8A-31D2-6DF7-4BC984F62A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AA3C43-F1E3-EDC6-D617-E3E3EB10D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88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563B5-EFFA-FBF4-297D-67426B103D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8F417-65EE-E254-1BFB-A2A97209C7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785C35-82CA-8975-C262-FF4320C9A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5B629-429B-8E67-A1EA-CAB919AFE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087CB-7320-0517-E9E3-C9847CE524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536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68336D-B6D4-34FC-A7C4-E678E73309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48E933-B2E3-7BC3-8597-CF0A92DD4F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28240E-41D6-CF37-4929-40B1AD121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406C0-8FD4-436D-F876-08D8C3FA4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EFABBA-AD88-1256-555A-CDEBEF6FD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85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EDA60-DAFD-7DA2-90B8-F5809F3B32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307A56-C025-9F51-97B4-E5968AE2E2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077641-0D02-4162-9B83-5DAEB4B6D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D3E723-CD73-8F2B-BDAA-90C963422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7901FC-1854-E00A-8B16-0791C233F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634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6F76B-32AF-693A-B4B5-BD65B6CC8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E4DA6-96FC-583F-8E72-D3EC73F20C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CCD5EA-EF7C-8156-24E9-2E02D116E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412789-7109-CEFF-114B-E2B487606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1B197E-7719-F822-3565-0FB2D05745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16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A275D9-EE71-EA86-E782-8A6CA1B65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0BE825-6D3C-EE20-A5B9-AC416DCC153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9D621E-E946-978C-A967-E4182AD5DA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AC2A4B-26B6-5FFB-B04D-05F04794C6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869067-9FC9-21B6-7198-3176F23B7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D3E143-213C-A10D-15CE-53975D1C3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557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B7263-46B1-03D0-0B7E-20B9254AE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5131C-9411-4350-43DD-6B5F3B7DB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B86C07-F445-8FB8-EB3A-5DA6CA5679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D7FC1F-AC9A-600D-8AE7-D497634B57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DE996D-30F6-D24A-04E6-7A36FB3E06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050837-E217-4570-419A-EF8CCBFE3F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8DA7AD-9576-DC39-8605-7D2B7E511E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9C5799-BA7F-D5D7-707B-CA2B61B66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04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53175-55E9-B4FF-50EF-788BCF819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C00C69-3A57-4852-4AE0-1FC18C6DA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F6C319E-5A93-6639-2F2F-05D2020DB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67E129-EC2A-845E-A819-A338742D6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163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F1BCD81-C31D-DA9F-9575-524E96CC16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1334CD-F7C3-98BB-E419-B67E99D43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103BDF-F1D1-4D45-EE51-336947E16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013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5FDBD-8AD5-0103-4AAB-986269446B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65E60-90BB-7405-33BD-7C7CC654D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CC80E4-DE60-544A-9EDE-1AD05F79C0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3B8713-021D-0FDC-5961-682FCB98F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020951-CA7D-F9DD-0EBF-407486D9E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D7F005-F813-F747-5B5E-D19667152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94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5FA33-9B12-7548-E047-356E6953A8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CCE42F-83C8-6CE7-AB36-1430D36917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0615A7-F9E3-0173-FF06-2C44D4E611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6589B1-BA07-17B0-69B6-F66B42952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C0E6B5-A3CF-7F02-094F-1D98B01FD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A9F21B-9206-1579-9349-C4A5544CF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648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926B18-A216-B6BC-67E7-EDC618073E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55EAA9-47D0-B964-6A1B-9B4E1DC3B8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FFE453-8AEA-90A0-2570-AC0AAD53BC7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B8276-2A35-4566-9300-B1E0612B78A8}" type="datetimeFigureOut">
              <a:rPr lang="en-US" smtClean="0"/>
              <a:t>5/12/2023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7E76D1-E860-299E-C22E-D96A2478105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755B76-C712-D867-E41A-62FDBEFFCA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38991-F389-466A-A9D5-37B5FB2CE1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893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10.jpe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2.jp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1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openxmlformats.org/officeDocument/2006/relationships/slideLayout" Target="../slideLayouts/slideLayout2.xml"/><Relationship Id="rId7" Type="http://schemas.openxmlformats.org/officeDocument/2006/relationships/diagramLayout" Target="../diagrams/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diagramData" Target="../diagrams/data2.xml"/><Relationship Id="rId11" Type="http://schemas.openxmlformats.org/officeDocument/2006/relationships/image" Target="../media/image1.png"/><Relationship Id="rId5" Type="http://schemas.openxmlformats.org/officeDocument/2006/relationships/image" Target="../media/image14.png"/><Relationship Id="rId10" Type="http://schemas.microsoft.com/office/2007/relationships/diagramDrawing" Target="../diagrams/drawing2.xml"/><Relationship Id="rId4" Type="http://schemas.openxmlformats.org/officeDocument/2006/relationships/notesSlide" Target="../notesSlides/notesSlide14.xml"/><Relationship Id="rId9" Type="http://schemas.openxmlformats.org/officeDocument/2006/relationships/diagramColors" Target="../diagrams/colors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16.xml"/><Relationship Id="rId9" Type="http://schemas.microsoft.com/office/2007/relationships/diagramDrawing" Target="../diagrams/drawing3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17.xml"/><Relationship Id="rId9" Type="http://schemas.microsoft.com/office/2007/relationships/diagramDrawing" Target="../diagrams/drawing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7.xml"/><Relationship Id="rId7" Type="http://schemas.openxmlformats.org/officeDocument/2006/relationships/diagramQuickStyle" Target="../diagrams/quickStyle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notesSlide" Target="../notesSlides/notesSlide4.xml"/><Relationship Id="rId9" Type="http://schemas.microsoft.com/office/2007/relationships/diagramDrawing" Target="../diagrams/drawing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8.jpe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11">
            <a:extLst>
              <a:ext uri="{FF2B5EF4-FFF2-40B4-BE49-F238E27FC236}">
                <a16:creationId xmlns:a16="http://schemas.microsoft.com/office/drawing/2014/main" id="{0D1D8088-559A-46A5-A801-CDF0B9476B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7" name="Group 13">
            <a:extLst>
              <a:ext uri="{FF2B5EF4-FFF2-40B4-BE49-F238E27FC236}">
                <a16:creationId xmlns:a16="http://schemas.microsoft.com/office/drawing/2014/main" id="{83E2E96F-17F7-4C8C-BDF1-6BB90A0C1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09667" y="2380868"/>
            <a:ext cx="11982332" cy="2087795"/>
            <a:chOff x="143163" y="5763486"/>
            <a:chExt cx="11982332" cy="739555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846BD00C-9313-4A22-94F7-3875A46C6D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357444" y="5763486"/>
              <a:ext cx="11768051" cy="73955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8" name="Straight Connector 15">
              <a:extLst>
                <a:ext uri="{FF2B5EF4-FFF2-40B4-BE49-F238E27FC236}">
                  <a16:creationId xmlns:a16="http://schemas.microsoft.com/office/drawing/2014/main" id="{1EAF30D0-AA67-427C-9938-A2C8A9B5D5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143163" y="5763486"/>
              <a:ext cx="1" cy="73955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Rectangle 17">
            <a:extLst>
              <a:ext uri="{FF2B5EF4-FFF2-40B4-BE49-F238E27FC236}">
                <a16:creationId xmlns:a16="http://schemas.microsoft.com/office/drawing/2014/main" id="{3776B14B-F2F4-4825-8DA8-8C7A0F2B39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466344"/>
            <a:ext cx="11111729" cy="591782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46229CA-3B4C-D8FA-4DE9-4D33C73666EE}"/>
              </a:ext>
            </a:extLst>
          </p:cNvPr>
          <p:cNvSpPr/>
          <p:nvPr/>
        </p:nvSpPr>
        <p:spPr>
          <a:xfrm>
            <a:off x="671804" y="4702629"/>
            <a:ext cx="989045" cy="5131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564CD2-C02E-95D4-5901-009F9A70E3DE}"/>
              </a:ext>
            </a:extLst>
          </p:cNvPr>
          <p:cNvSpPr txBox="1"/>
          <p:nvPr/>
        </p:nvSpPr>
        <p:spPr>
          <a:xfrm>
            <a:off x="634947" y="2455269"/>
            <a:ext cx="10922103" cy="193899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n-US" sz="12000" b="1" dirty="0" err="1">
                <a:ln>
                  <a:solidFill>
                    <a:schemeClr val="accent2"/>
                  </a:solidFill>
                </a:ln>
                <a:solidFill>
                  <a:schemeClr val="accent4"/>
                </a:solidFill>
                <a:latin typeface="Agency FB" panose="020B0503020202020204" pitchFamily="34" charset="0"/>
                <a:cs typeface="Aharoni" panose="020B0604020202020204" pitchFamily="2" charset="-79"/>
              </a:rPr>
              <a:t>JSecPy</a:t>
            </a:r>
            <a:endParaRPr lang="en-US" sz="12000" b="1" dirty="0">
              <a:ln>
                <a:solidFill>
                  <a:schemeClr val="accent2"/>
                </a:solidFill>
              </a:ln>
              <a:solidFill>
                <a:schemeClr val="accent4"/>
              </a:solidFill>
              <a:latin typeface="Agency FB" panose="020B0503020202020204" pitchFamily="34" charset="0"/>
              <a:cs typeface="Aharoni" panose="020B0604020202020204" pitchFamily="2" charset="-79"/>
            </a:endParaRPr>
          </a:p>
        </p:txBody>
      </p: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89D017C5-74B7-7F67-EE69-FBEB15421B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1047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6114">
        <p14:warp dir="in"/>
      </p:transition>
    </mc:Choice>
    <mc:Fallback xmlns="">
      <p:transition spd="slow" advTm="611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46E6A1-B8C3-9ADF-AD57-45BA145FB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/>
              <a:t>Suggestions Module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B2D6F1FB-9779-E0A5-F093-18A6960B5B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2000"/>
              <a:t>Purpose: Generate recommendations for resolving identified vulnerabilities</a:t>
            </a:r>
          </a:p>
          <a:p>
            <a:r>
              <a:rPr lang="en-US" sz="2000"/>
              <a:t>Analyzes the code and suggests necessary changes to mitigate vulnerabilities</a:t>
            </a:r>
          </a:p>
          <a:p>
            <a:r>
              <a:rPr lang="en-US" sz="2000"/>
              <a:t>Provides actionable advice for improving the security of the Java application</a:t>
            </a:r>
          </a:p>
          <a:p>
            <a:r>
              <a:rPr lang="en-US" sz="2000"/>
              <a:t>Aims to help developers enhance their code and prevent potential security issues</a:t>
            </a:r>
          </a:p>
        </p:txBody>
      </p:sp>
      <p:pic>
        <p:nvPicPr>
          <p:cNvPr id="15" name="Picture 4" descr="CPU with binary numbers and blueprint">
            <a:extLst>
              <a:ext uri="{FF2B5EF4-FFF2-40B4-BE49-F238E27FC236}">
                <a16:creationId xmlns:a16="http://schemas.microsoft.com/office/drawing/2014/main" id="{AA8DAA3A-4B5A-E90D-9F1B-2049E5A97FA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8497" r="22596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25" name="Audio 24">
            <a:hlinkClick r:id="" action="ppaction://media"/>
            <a:extLst>
              <a:ext uri="{FF2B5EF4-FFF2-40B4-BE49-F238E27FC236}">
                <a16:creationId xmlns:a16="http://schemas.microsoft.com/office/drawing/2014/main" id="{E3D62CB5-360F-0B62-F6A5-94BC8E9B39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52470627"/>
      </p:ext>
    </p:extLst>
  </p:cSld>
  <p:clrMapOvr>
    <a:masterClrMapping/>
  </p:clrMapOvr>
  <p:transition spd="med" advTm="36979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A486EC-B9EC-7E77-B133-ED7C9BBB9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Challenges</a:t>
            </a:r>
          </a:p>
        </p:txBody>
      </p:sp>
      <p:pic>
        <p:nvPicPr>
          <p:cNvPr id="5" name="Picture 4" descr="A person sitting on a computer in a city&#10;&#10;Description automatically generated with low confidence">
            <a:extLst>
              <a:ext uri="{FF2B5EF4-FFF2-40B4-BE49-F238E27FC236}">
                <a16:creationId xmlns:a16="http://schemas.microsoft.com/office/drawing/2014/main" id="{0837F8B8-7FA0-6818-A4B3-960FABF0301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81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DD5EBE7-DCDC-7820-9EA7-F6432B4A606F}"/>
              </a:ext>
            </a:extLst>
          </p:cNvPr>
          <p:cNvSpPr txBox="1"/>
          <p:nvPr/>
        </p:nvSpPr>
        <p:spPr>
          <a:xfrm>
            <a:off x="6513788" y="1876425"/>
            <a:ext cx="4840010" cy="43005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Identifying correct vulnerability patterns for the analyzer module</a:t>
            </a:r>
          </a:p>
          <a:p>
            <a:pPr marL="80010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Conducted extensive research and testing to ensure accuracy and effectiveness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Determining severity and risk level of identified vulnerabilities</a:t>
            </a:r>
          </a:p>
          <a:p>
            <a:pPr marL="800100" lvl="1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/>
              <a:t>Utilized OWASP Top 10 vulnerability data for ranking and assessing severity</a:t>
            </a:r>
          </a:p>
          <a:p>
            <a:pPr marL="342900" indent="-285750">
              <a:lnSpc>
                <a:spcPct val="90000"/>
              </a:lnSpc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dirty="0"/>
              <a:t>Overcoming challenges to deliver a reliable and effective tool for Java vulnerability detection and suggestions</a:t>
            </a:r>
          </a:p>
        </p:txBody>
      </p:sp>
      <p:pic>
        <p:nvPicPr>
          <p:cNvPr id="19" name="Audio 18">
            <a:hlinkClick r:id="" action="ppaction://media"/>
            <a:extLst>
              <a:ext uri="{FF2B5EF4-FFF2-40B4-BE49-F238E27FC236}">
                <a16:creationId xmlns:a16="http://schemas.microsoft.com/office/drawing/2014/main" id="{AEB876A2-8807-5972-0953-C5DA84B896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751521055"/>
      </p:ext>
    </p:extLst>
  </p:cSld>
  <p:clrMapOvr>
    <a:masterClrMapping/>
  </p:clrMapOvr>
  <p:transition spd="med" advTm="40321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01348E-03D5-1A71-BB26-9C19AA420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2F937-6DD0-8412-5D84-EBCA31C284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79336"/>
            <a:ext cx="5487955" cy="3843666"/>
          </a:xfrm>
        </p:spPr>
        <p:txBody>
          <a:bodyPr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Language and Libraries:</a:t>
            </a:r>
          </a:p>
          <a:p>
            <a:pPr lvl="1"/>
            <a:r>
              <a:rPr lang="en-US" sz="1400" dirty="0"/>
              <a:t>Language: Python</a:t>
            </a:r>
          </a:p>
          <a:p>
            <a:pPr lvl="1"/>
            <a:r>
              <a:rPr lang="en-US" sz="1400" dirty="0"/>
              <a:t>Libraries: </a:t>
            </a:r>
            <a:r>
              <a:rPr lang="en-US" sz="1400" dirty="0" err="1"/>
              <a:t>argparse</a:t>
            </a:r>
            <a:r>
              <a:rPr lang="en-US" sz="1400" dirty="0"/>
              <a:t>, </a:t>
            </a:r>
            <a:r>
              <a:rPr lang="en-US" sz="1400" dirty="0" err="1"/>
              <a:t>pathlib</a:t>
            </a:r>
            <a:r>
              <a:rPr lang="en-US" sz="1400" dirty="0"/>
              <a:t>, sys, </a:t>
            </a:r>
            <a:r>
              <a:rPr lang="en-US" sz="1400" dirty="0" err="1"/>
              <a:t>prettytable</a:t>
            </a:r>
            <a:r>
              <a:rPr lang="en-US" sz="1400" dirty="0"/>
              <a:t>, </a:t>
            </a:r>
            <a:r>
              <a:rPr lang="en-US" sz="1400" dirty="0" err="1"/>
              <a:t>termcolor</a:t>
            </a:r>
            <a:endParaRPr lang="en-US" sz="1400" dirty="0"/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Security Features:</a:t>
            </a:r>
          </a:p>
          <a:p>
            <a:pPr lvl="1"/>
            <a:r>
              <a:rPr lang="en-US" sz="1400" dirty="0"/>
              <a:t>Only accepts Java program files as input to ensure proper scanning and analysis</a:t>
            </a:r>
          </a:p>
          <a:p>
            <a:pPr lvl="1"/>
            <a:r>
              <a:rPr lang="en-US" sz="1400" dirty="0"/>
              <a:t>Uses regular expressions and vulnerability patterns to identify potential security issues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File I/O:</a:t>
            </a:r>
          </a:p>
          <a:p>
            <a:pPr lvl="1"/>
            <a:r>
              <a:rPr lang="en-US" sz="1400" dirty="0"/>
              <a:t>Reads the Java program file and analyzes its contents</a:t>
            </a:r>
          </a:p>
          <a:p>
            <a:pPr lvl="1"/>
            <a:r>
              <a:rPr lang="en-US" sz="1400" dirty="0"/>
              <a:t>Writes the vulnerability report and suggestions to a file or outputs them to the console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dirty="0"/>
              <a:t>Output Formatting:</a:t>
            </a:r>
          </a:p>
          <a:p>
            <a:pPr lvl="1"/>
            <a:r>
              <a:rPr lang="en-US" sz="1400" dirty="0"/>
              <a:t>Formats the vulnerability report and suggestions for improved readability</a:t>
            </a:r>
          </a:p>
          <a:p>
            <a:pPr lvl="1"/>
            <a:r>
              <a:rPr lang="en-US" sz="1400" dirty="0"/>
              <a:t>Uses colors and table formatting to highlight important information</a:t>
            </a:r>
          </a:p>
        </p:txBody>
      </p:sp>
      <p:pic>
        <p:nvPicPr>
          <p:cNvPr id="5" name="Picture 4" descr="A person in a hat looking at a computer screen&#10;&#10;Description automatically generated with low confidence">
            <a:extLst>
              <a:ext uri="{FF2B5EF4-FFF2-40B4-BE49-F238E27FC236}">
                <a16:creationId xmlns:a16="http://schemas.microsoft.com/office/drawing/2014/main" id="{2DB84C0C-6533-5CBC-9C83-3B29C396D6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53" r="15200" b="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2918659E-5B5C-5722-6A6C-A754FE2E2DF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72235377"/>
      </p:ext>
    </p:extLst>
  </p:cSld>
  <p:clrMapOvr>
    <a:masterClrMapping/>
  </p:clrMapOvr>
  <p:transition spd="med" advTm="70529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9CC4D9-6F59-2DBF-6B28-1C9AF73910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anchor="b">
            <a:normAutofit/>
          </a:bodyPr>
          <a:lstStyle/>
          <a:p>
            <a:r>
              <a:rPr lang="en-US" sz="3600"/>
              <a:t>Tool Demonstration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8E1A81-80BF-12D7-2828-84399AC7C2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5063" y="2161286"/>
            <a:ext cx="4282984" cy="3511943"/>
          </a:xfrm>
        </p:spPr>
        <p:txBody>
          <a:bodyPr anchor="ctr">
            <a:noAutofit/>
          </a:bodyPr>
          <a:lstStyle/>
          <a:p>
            <a:r>
              <a:rPr lang="en-US" sz="1200" dirty="0"/>
              <a:t>Running the tool:</a:t>
            </a:r>
          </a:p>
          <a:p>
            <a:pPr marL="457200" lvl="1" indent="0">
              <a:buNone/>
            </a:pPr>
            <a:r>
              <a:rPr lang="en-US" sz="1200" u="sng" dirty="0"/>
              <a:t>Command</a:t>
            </a:r>
            <a:r>
              <a:rPr lang="en-US" sz="1200" dirty="0"/>
              <a:t>: </a:t>
            </a:r>
            <a:r>
              <a:rPr lang="en-US" sz="1200" i="1" dirty="0"/>
              <a:t>python jsecpy.py &lt;</a:t>
            </a:r>
            <a:r>
              <a:rPr lang="en-US" sz="1200" i="1" dirty="0" err="1"/>
              <a:t>java_file</a:t>
            </a:r>
            <a:r>
              <a:rPr lang="en-US" sz="1200" i="1" dirty="0"/>
              <a:t>&gt; [-output &lt;</a:t>
            </a:r>
            <a:r>
              <a:rPr lang="en-US" sz="1200" i="1" dirty="0" err="1"/>
              <a:t>output_file</a:t>
            </a:r>
            <a:r>
              <a:rPr lang="en-US" sz="1200" i="1" dirty="0"/>
              <a:t>&gt;]</a:t>
            </a:r>
          </a:p>
          <a:p>
            <a:pPr marL="457200" lvl="1" indent="0">
              <a:buNone/>
            </a:pPr>
            <a:r>
              <a:rPr lang="en-US" sz="1200" dirty="0"/>
              <a:t>&lt;</a:t>
            </a:r>
            <a:r>
              <a:rPr lang="en-US" sz="1200" dirty="0" err="1"/>
              <a:t>java_file</a:t>
            </a:r>
            <a:r>
              <a:rPr lang="en-US" sz="1200" dirty="0"/>
              <a:t>&gt;: The path to the Java file to be analyzed</a:t>
            </a:r>
          </a:p>
          <a:p>
            <a:pPr marL="457200" lvl="1" indent="0">
              <a:buNone/>
            </a:pPr>
            <a:r>
              <a:rPr lang="en-US" sz="1200" dirty="0"/>
              <a:t>&lt;</a:t>
            </a:r>
            <a:r>
              <a:rPr lang="en-US" sz="1200" dirty="0" err="1"/>
              <a:t>output_file</a:t>
            </a:r>
            <a:r>
              <a:rPr lang="en-US" sz="1200" dirty="0"/>
              <a:t>&gt; (optional): The path to the output file where the results will be stored; if not provided, results will be printed to the console</a:t>
            </a:r>
          </a:p>
          <a:p>
            <a:pPr marL="457200" lvl="1" indent="0">
              <a:buNone/>
            </a:pPr>
            <a:endParaRPr lang="en-US" sz="1200" dirty="0"/>
          </a:p>
          <a:p>
            <a:r>
              <a:rPr lang="en-US" sz="1200" dirty="0"/>
              <a:t>Sample Output:</a:t>
            </a:r>
          </a:p>
          <a:p>
            <a:pPr lvl="1"/>
            <a:r>
              <a:rPr lang="en-US" sz="1200" dirty="0"/>
              <a:t>Vulnerabilities found in a table format, including OWASP Rank, Vulnerability Type, Affected Library, and Risk Level</a:t>
            </a:r>
          </a:p>
          <a:p>
            <a:pPr lvl="1"/>
            <a:r>
              <a:rPr lang="en-US" sz="1200" dirty="0"/>
              <a:t>Suggestions for resolving vulnerabilities: A list of recommendations to address the identified vulnerabilities, organized by vulnerability type</a:t>
            </a:r>
          </a:p>
          <a:p>
            <a:pPr lvl="1"/>
            <a:r>
              <a:rPr lang="en-US" sz="1200" dirty="0"/>
              <a:t>Vulnerability Summary: A brief overview of the total number of potential vulnerabilities and their respective types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in a hoodie using a computer&#10;&#10;Description automatically generated with low confidence">
            <a:extLst>
              <a:ext uri="{FF2B5EF4-FFF2-40B4-BE49-F238E27FC236}">
                <a16:creationId xmlns:a16="http://schemas.microsoft.com/office/drawing/2014/main" id="{8B4ECE14-622A-C5C4-FADE-1EF264F442F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" r="-2" b="-2"/>
          <a:stretch/>
        </p:blipFill>
        <p:spPr>
          <a:xfrm>
            <a:off x="6122718" y="650494"/>
            <a:ext cx="5358057" cy="5324142"/>
          </a:xfrm>
          <a:prstGeom prst="rect">
            <a:avLst/>
          </a:prstGeom>
        </p:spPr>
      </p:pic>
      <p:pic>
        <p:nvPicPr>
          <p:cNvPr id="64" name="Audio 63">
            <a:hlinkClick r:id="" action="ppaction://media"/>
            <a:extLst>
              <a:ext uri="{FF2B5EF4-FFF2-40B4-BE49-F238E27FC236}">
                <a16:creationId xmlns:a16="http://schemas.microsoft.com/office/drawing/2014/main" id="{00A37FD5-09CF-5F87-034E-39EDF05D41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56347200"/>
      </p:ext>
    </p:extLst>
  </p:cSld>
  <p:clrMapOvr>
    <a:masterClrMapping/>
  </p:clrMapOvr>
  <p:transition spd="med" advTm="30651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3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6F059D-329D-0599-57F4-EBA6CC0C9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dirty="0"/>
              <a:t>Future Enhancements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CE1CBF-BFD1-BCC6-550F-4FED9E095E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06" r="5406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graphicFrame>
        <p:nvGraphicFramePr>
          <p:cNvPr id="19" name="Content Placeholder 2">
            <a:extLst>
              <a:ext uri="{FF2B5EF4-FFF2-40B4-BE49-F238E27FC236}">
                <a16:creationId xmlns:a16="http://schemas.microsoft.com/office/drawing/2014/main" id="{DD8448DB-E445-AC91-7131-41B0FEB4CB6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8782934"/>
              </p:ext>
            </p:extLst>
          </p:nvPr>
        </p:nvGraphicFramePr>
        <p:xfrm>
          <a:off x="6513788" y="2333297"/>
          <a:ext cx="4840010" cy="38436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698A8684-7150-3310-0047-482BB3AE63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6357735"/>
      </p:ext>
    </p:extLst>
  </p:cSld>
  <p:clrMapOvr>
    <a:masterClrMapping/>
  </p:clrMapOvr>
  <p:transition spd="med" advTm="2564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412950-6DE7-2136-DE19-DC51A7B1F6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References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B29FCA9-9B16-9F57-6BD1-2F2E0C05145D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Wang, H., Guo, Y., &amp; Ma, X. (2022). VulDeePecker: A deep learning-based system for vulnerability detection. Computers &amp; Security, 109, 102340.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OWASP Foundation. (2021). OWASP Top Ten Project. Retrieved from https://owasp.org/www-project-top-ten/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Razzaq, A., Anwar, Z., &amp; Asif, R. (2021). A systematic mapping study on security vulnerabilities detection techniques. Computers &amp; Security, 102, 102263.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Kula, E., Cruz, A. E., Hata, H., Matsumoto, K., &amp; Fujiwara, H. (2020). An empirical study on the impact of security advisories on library migration. Empirical Software Engineering, 25(4), 2984-3016.</a:t>
            </a:r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Rahman, M. M., &amp; Williams, L. (2019). Software security in open-source projects: A tale of two libraries. Empirical Software Engineering, 24(4), 2319-2346.</a:t>
            </a:r>
          </a:p>
        </p:txBody>
      </p:sp>
      <p:pic>
        <p:nvPicPr>
          <p:cNvPr id="48" name="Audio 47">
            <a:hlinkClick r:id="" action="ppaction://media"/>
            <a:extLst>
              <a:ext uri="{FF2B5EF4-FFF2-40B4-BE49-F238E27FC236}">
                <a16:creationId xmlns:a16="http://schemas.microsoft.com/office/drawing/2014/main" id="{FFB59275-CD69-17D5-D957-AFF990C211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02011756"/>
      </p:ext>
    </p:extLst>
  </p:cSld>
  <p:clrMapOvr>
    <a:masterClrMapping/>
  </p:clrMapOvr>
  <p:transition spd="med" advTm="22537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CDE81A-30C3-237F-E12D-1E4EBB3A4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F4143078-8003-1F4A-F79C-593C72524F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48890926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DC12C973-D69D-580C-8541-E2F742FE2389}"/>
              </a:ext>
            </a:extLst>
          </p:cNvPr>
          <p:cNvSpPr/>
          <p:nvPr/>
        </p:nvSpPr>
        <p:spPr>
          <a:xfrm>
            <a:off x="838200" y="1535140"/>
            <a:ext cx="1876505" cy="112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Audio 30">
            <a:hlinkClick r:id="" action="ppaction://media"/>
            <a:extLst>
              <a:ext uri="{FF2B5EF4-FFF2-40B4-BE49-F238E27FC236}">
                <a16:creationId xmlns:a16="http://schemas.microsoft.com/office/drawing/2014/main" id="{96E3879F-8100-17D2-4FA6-17069688429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38904174"/>
      </p:ext>
    </p:extLst>
  </p:cSld>
  <p:clrMapOvr>
    <a:masterClrMapping/>
  </p:clrMapOvr>
  <p:transition spd="med" advTm="12875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3B021B3-DE93-4AB7-8A18-CF5F1CED8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CDE81A-30C3-237F-E12D-1E4EBB3A4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56032"/>
            <a:ext cx="10506456" cy="1014984"/>
          </a:xfrm>
        </p:spPr>
        <p:txBody>
          <a:bodyPr anchor="b">
            <a:normAutofit/>
          </a:bodyPr>
          <a:lstStyle/>
          <a:p>
            <a:r>
              <a:rPr lang="en-US" sz="4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Conclusion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2D502E5-F6B4-4D58-B4AE-FC466FF15E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5953" y="1634502"/>
            <a:ext cx="10451592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DECDBF4-02B6-4BB4-B65B-B8107AD6A9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41248" y="1538176"/>
            <a:ext cx="1873457" cy="10981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F4143078-8003-1F4A-F79C-593C72524F0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7102121"/>
              </p:ext>
            </p:extLst>
          </p:nvPr>
        </p:nvGraphicFramePr>
        <p:xfrm>
          <a:off x="838200" y="1926266"/>
          <a:ext cx="10515600" cy="43575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DC12C973-D69D-580C-8541-E2F742FE2389}"/>
              </a:ext>
            </a:extLst>
          </p:cNvPr>
          <p:cNvSpPr/>
          <p:nvPr/>
        </p:nvSpPr>
        <p:spPr>
          <a:xfrm>
            <a:off x="838200" y="1535140"/>
            <a:ext cx="1876505" cy="11285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A8F07B3-5C63-4964-35F7-F507C66DA9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00008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6998"/>
    </mc:Choice>
    <mc:Fallback xmlns="">
      <p:transition advTm="169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095C1F4-AE7F-44E4-8693-40D3D68311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8734DDD3-F723-4DD3-8ABE-EC0B2AC87D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522324" y="-15978"/>
            <a:ext cx="7147352" cy="5876916"/>
            <a:chOff x="329184" y="-99107"/>
            <a:chExt cx="524256" cy="587691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F7C8EA93-3210-4C62-99E9-153C275E3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77809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EB7D2A2-F448-44D4-938C-DC84CBCB3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-99107"/>
              <a:ext cx="524256" cy="563122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871AEA07-1E14-44B4-8E55-64EF049CD6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1055718"/>
            <a:ext cx="10999072" cy="335834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8AE0EA-45FA-034F-6DD1-9B8309EBD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584683"/>
            <a:ext cx="9144000" cy="255182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523722F7-2C32-FD59-EB87-48D04D9DCE0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1095662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9304">
        <p159:morph option="byChar"/>
      </p:transition>
    </mc:Choice>
    <mc:Fallback xmlns="">
      <p:transition spd="slow" advTm="9304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934F1179-B481-4F9E-BCA3-AFB972070F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ight Triangle 8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4FAA7FB-298E-4E42-2EA1-8FD9BF82DD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85241" y="1008993"/>
            <a:ext cx="9231410" cy="3542045"/>
          </a:xfrm>
        </p:spPr>
        <p:txBody>
          <a:bodyPr anchor="b">
            <a:normAutofit/>
          </a:bodyPr>
          <a:lstStyle/>
          <a:p>
            <a:pPr algn="l"/>
            <a:r>
              <a:rPr lang="en-US" sz="5500" dirty="0" err="1"/>
              <a:t>JSecPy</a:t>
            </a:r>
            <a:r>
              <a:rPr lang="en-US" sz="5500" dirty="0"/>
              <a:t>: A Python Tool for Identifying and Suggesting Solutions for OWASP Top 10 Vulnerabilities in Java Programs</a:t>
            </a:r>
          </a:p>
        </p:txBody>
      </p:sp>
      <p:pic>
        <p:nvPicPr>
          <p:cNvPr id="38" name="Audio 37">
            <a:hlinkClick r:id="" action="ppaction://media"/>
            <a:extLst>
              <a:ext uri="{FF2B5EF4-FFF2-40B4-BE49-F238E27FC236}">
                <a16:creationId xmlns:a16="http://schemas.microsoft.com/office/drawing/2014/main" id="{5BCC5D1C-69B1-A6A8-3FB3-979E1EC4622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72183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900" advTm="7897">
        <p14:warp dir="in"/>
      </p:transition>
    </mc:Choice>
    <mc:Fallback xmlns="">
      <p:transition spd="slow" advTm="789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6AB33354-5302-409E-90BF-4E7A98AFB5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61E90E4-310C-C7BE-3628-335B5D5718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065" y="1165014"/>
            <a:ext cx="3796306" cy="466620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Team Members 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C66A8B6-1F6E-4FCC-93B9-B9986B6FD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576" y="5945955"/>
            <a:ext cx="12109423" cy="525780"/>
            <a:chOff x="82576" y="5945955"/>
            <a:chExt cx="12109423" cy="525780"/>
          </a:xfrm>
        </p:grpSpPr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AF7C4FD-65AD-4BBE-886A-D2E923F9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103361" y="6131892"/>
              <a:ext cx="524256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1BA8278B-6DF7-481F-B1FA-FFE7D6C3C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5998176" y="277912"/>
              <a:ext cx="524256" cy="1186339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7F1A9B8A-59A9-208D-3631-005DCEB9C4A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4088828"/>
              </p:ext>
            </p:extLst>
          </p:nvPr>
        </p:nvGraphicFramePr>
        <p:xfrm>
          <a:off x="5628227" y="3127277"/>
          <a:ext cx="5671143" cy="792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03601">
                  <a:extLst>
                    <a:ext uri="{9D8B030D-6E8A-4147-A177-3AD203B41FA5}">
                      <a16:colId xmlns:a16="http://schemas.microsoft.com/office/drawing/2014/main" val="960110510"/>
                    </a:ext>
                  </a:extLst>
                </a:gridCol>
                <a:gridCol w="1567542">
                  <a:extLst>
                    <a:ext uri="{9D8B030D-6E8A-4147-A177-3AD203B41FA5}">
                      <a16:colId xmlns:a16="http://schemas.microsoft.com/office/drawing/2014/main" val="220958075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alibri Light (Headings)"/>
                        </a:rPr>
                        <a:t>Venkata Rajendra Prasad Pathuri 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alibri Light (Headings)"/>
                        </a:rPr>
                        <a:t>118602202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962519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alibri Light (Headings)"/>
                        </a:rPr>
                        <a:t>Indu Lohith Narisetty 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b="1" dirty="0">
                          <a:solidFill>
                            <a:schemeClr val="tx1"/>
                          </a:solidFill>
                          <a:latin typeface="Calibri Light (Headings)"/>
                        </a:rPr>
                        <a:t>118727967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2207799"/>
                  </a:ext>
                </a:extLst>
              </a:tr>
            </a:tbl>
          </a:graphicData>
        </a:graphic>
      </p:graphicFrame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620392D7-F54C-BDC0-503C-721233DB5A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238105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11142">
        <p14:pan dir="u"/>
      </p:transition>
    </mc:Choice>
    <mc:Fallback xmlns="">
      <p:transition spd="slow" advTm="111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1F6BF70-C7D1-4AF9-8DB4-BEEB8A9C35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7B707DEB-95C6-9D69-CD0A-C7B8259FC36D}"/>
              </a:ext>
            </a:extLst>
          </p:cNvPr>
          <p:cNvSpPr txBox="1"/>
          <p:nvPr/>
        </p:nvSpPr>
        <p:spPr>
          <a:xfrm>
            <a:off x="645065" y="1097280"/>
            <a:ext cx="3796306" cy="46662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Importance of Secure Coding &amp; OWASP Top 10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C66A8B6-1F6E-4FCC-93B9-B9986B6FD1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82576" y="5945955"/>
            <a:ext cx="12109423" cy="525780"/>
            <a:chOff x="82576" y="5945955"/>
            <a:chExt cx="12109423" cy="52578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CAF7C4FD-65AD-4BBE-886A-D2E923F94C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-103361" y="6131892"/>
              <a:ext cx="524256" cy="15238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BA8278B-6DF7-481F-B1FA-FFE7D6C3C7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 flipH="1">
              <a:off x="5998176" y="277912"/>
              <a:ext cx="524256" cy="1186339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3706" y="587829"/>
            <a:ext cx="6505300" cy="568234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TextBox 2">
            <a:extLst>
              <a:ext uri="{FF2B5EF4-FFF2-40B4-BE49-F238E27FC236}">
                <a16:creationId xmlns:a16="http://schemas.microsoft.com/office/drawing/2014/main" id="{F840A121-42B2-4E45-3218-D75D50D39E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5560008"/>
              </p:ext>
            </p:extLst>
          </p:nvPr>
        </p:nvGraphicFramePr>
        <p:xfrm>
          <a:off x="5431536" y="1014153"/>
          <a:ext cx="5918184" cy="49793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9" name="Audio 48">
            <a:hlinkClick r:id="" action="ppaction://media"/>
            <a:extLst>
              <a:ext uri="{FF2B5EF4-FFF2-40B4-BE49-F238E27FC236}">
                <a16:creationId xmlns:a16="http://schemas.microsoft.com/office/drawing/2014/main" id="{94427B52-0024-634B-E1F4-ECB9381FCB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044339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 advTm="73600">
        <p14:pan dir="u"/>
      </p:transition>
    </mc:Choice>
    <mc:Fallback xmlns="">
      <p:transition spd="slow" advTm="736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BDE7D5-3BC3-EC28-4425-C1622667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15964"/>
            <a:ext cx="5251316" cy="180730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Objective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EB3C7B5-3AF7-26B3-7468-0027CA451B74}"/>
              </a:ext>
            </a:extLst>
          </p:cNvPr>
          <p:cNvSpPr txBox="1"/>
          <p:nvPr/>
        </p:nvSpPr>
        <p:spPr>
          <a:xfrm>
            <a:off x="838201" y="2244807"/>
            <a:ext cx="5542935" cy="38436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To develop a command-line tool that analyzes Java program files for identifying vulnerabilities based on the OWASP Top 10.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20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To provide recommendations for resolving identified vulnerabilities and improving the overall security of Java applications.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Picture 4" descr="A magnifying glass with text on it&#10;&#10;Description automatically generated with medium confidence">
            <a:extLst>
              <a:ext uri="{FF2B5EF4-FFF2-40B4-BE49-F238E27FC236}">
                <a16:creationId xmlns:a16="http://schemas.microsoft.com/office/drawing/2014/main" id="{5391AC1E-5964-4AE2-EF42-A902F818900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46" r="9307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22" name="Audio 21">
            <a:hlinkClick r:id="" action="ppaction://media"/>
            <a:extLst>
              <a:ext uri="{FF2B5EF4-FFF2-40B4-BE49-F238E27FC236}">
                <a16:creationId xmlns:a16="http://schemas.microsoft.com/office/drawing/2014/main" id="{025805FE-1C65-3A2C-D60B-4941EC98F1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58644774"/>
      </p:ext>
    </p:extLst>
  </p:cSld>
  <p:clrMapOvr>
    <a:masterClrMapping/>
  </p:clrMapOvr>
  <p:transition spd="med" advTm="18798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FE981D-F9C0-A010-578C-F3113D91F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sz="4000" dirty="0"/>
              <a:t>Project Overview</a:t>
            </a:r>
            <a:endParaRPr lang="en-US" sz="4100" dirty="0"/>
          </a:p>
        </p:txBody>
      </p:sp>
      <p:pic>
        <p:nvPicPr>
          <p:cNvPr id="5" name="Picture 4" descr="Computer script on a screen">
            <a:extLst>
              <a:ext uri="{FF2B5EF4-FFF2-40B4-BE49-F238E27FC236}">
                <a16:creationId xmlns:a16="http://schemas.microsoft.com/office/drawing/2014/main" id="{AD83A25D-C85C-BD51-E9B6-7F0779F09FF2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" r="40445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3CD63F-83E1-64B9-6B8A-0A1A8AA684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 b="1" dirty="0"/>
              <a:t>Analyze Java files</a:t>
            </a:r>
            <a:r>
              <a:rPr lang="en-US" sz="2000" dirty="0"/>
              <a:t>: Identify vulnerable libraries that may cause security issues if not configured correctly.</a:t>
            </a:r>
          </a:p>
          <a:p>
            <a:r>
              <a:rPr lang="en-US" sz="2000" b="1" dirty="0"/>
              <a:t>Improve code security</a:t>
            </a:r>
            <a:r>
              <a:rPr lang="en-US" sz="2000" dirty="0"/>
              <a:t>: Developers can review the tool's output, crosscheck their source code, and resolve potential issues to prevent future vulnerabilities.</a:t>
            </a:r>
          </a:p>
          <a:p>
            <a:r>
              <a:rPr lang="en-US" sz="2000" b="1" dirty="0"/>
              <a:t>OWASP Top 10 Compliance</a:t>
            </a:r>
            <a:r>
              <a:rPr lang="en-US" sz="2000" dirty="0"/>
              <a:t>: Align your Java applications with industry standards by addressing vulnerabilities based on the OWASP Top 10 list.</a:t>
            </a:r>
          </a:p>
        </p:txBody>
      </p:sp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41C9D658-1CA9-34BC-EF4D-EA1539B5E6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97832214"/>
      </p:ext>
    </p:extLst>
  </p:cSld>
  <p:clrMapOvr>
    <a:masterClrMapping/>
  </p:clrMapOvr>
  <p:transition spd="med" advTm="26525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FED9D-7F8B-0983-FD9E-1D61F5C2A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4D637D-C9A3-8DFC-A8CE-99C7DB080EF7}"/>
              </a:ext>
            </a:extLst>
          </p:cNvPr>
          <p:cNvSpPr/>
          <p:nvPr/>
        </p:nvSpPr>
        <p:spPr>
          <a:xfrm>
            <a:off x="2611015" y="3228397"/>
            <a:ext cx="2453951" cy="849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Analyzer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267448-033D-62AD-EB1B-A1E4C8CAE55C}"/>
              </a:ext>
            </a:extLst>
          </p:cNvPr>
          <p:cNvSpPr/>
          <p:nvPr/>
        </p:nvSpPr>
        <p:spPr>
          <a:xfrm>
            <a:off x="2611014" y="4785427"/>
            <a:ext cx="2453951" cy="849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Vulnerability Patterns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C6B780-42CC-BAD8-BFD2-1B26A17F732B}"/>
              </a:ext>
            </a:extLst>
          </p:cNvPr>
          <p:cNvSpPr/>
          <p:nvPr/>
        </p:nvSpPr>
        <p:spPr>
          <a:xfrm>
            <a:off x="5800723" y="3230666"/>
            <a:ext cx="2453951" cy="849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Vulnerability Detector </a:t>
            </a:r>
          </a:p>
        </p:txBody>
      </p:sp>
      <p:pic>
        <p:nvPicPr>
          <p:cNvPr id="15" name="Graphic 14" descr="Document outline">
            <a:extLst>
              <a:ext uri="{FF2B5EF4-FFF2-40B4-BE49-F238E27FC236}">
                <a16:creationId xmlns:a16="http://schemas.microsoft.com/office/drawing/2014/main" id="{2C66672C-5BF9-593F-D052-2D34C99D63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0858" y="3195740"/>
            <a:ext cx="914400" cy="9144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18863CA-031B-E058-F176-82A222CCA225}"/>
              </a:ext>
            </a:extLst>
          </p:cNvPr>
          <p:cNvSpPr txBox="1"/>
          <p:nvPr/>
        </p:nvSpPr>
        <p:spPr>
          <a:xfrm>
            <a:off x="790575" y="4077483"/>
            <a:ext cx="14275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sample.java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5B62B42-11F2-C84F-9D00-9449979DA8E6}"/>
              </a:ext>
            </a:extLst>
          </p:cNvPr>
          <p:cNvCxnSpPr>
            <a:stCxn id="15" idx="3"/>
            <a:endCxn id="5" idx="1"/>
          </p:cNvCxnSpPr>
          <p:nvPr/>
        </p:nvCxnSpPr>
        <p:spPr>
          <a:xfrm>
            <a:off x="1875258" y="3652940"/>
            <a:ext cx="735757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1F5AF044-4792-688C-5E77-0141F1ED7EBC}"/>
              </a:ext>
            </a:extLst>
          </p:cNvPr>
          <p:cNvCxnSpPr>
            <a:stCxn id="5" idx="3"/>
            <a:endCxn id="7" idx="1"/>
          </p:cNvCxnSpPr>
          <p:nvPr/>
        </p:nvCxnSpPr>
        <p:spPr>
          <a:xfrm>
            <a:off x="5064966" y="3652940"/>
            <a:ext cx="735757" cy="226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030317A2-1FB8-8834-F5DA-C17F500F3340}"/>
              </a:ext>
            </a:extLst>
          </p:cNvPr>
          <p:cNvCxnSpPr>
            <a:stCxn id="5" idx="2"/>
            <a:endCxn id="6" idx="0"/>
          </p:cNvCxnSpPr>
          <p:nvPr/>
        </p:nvCxnSpPr>
        <p:spPr>
          <a:xfrm flipH="1">
            <a:off x="3837990" y="4077483"/>
            <a:ext cx="1" cy="707944"/>
          </a:xfrm>
          <a:prstGeom prst="straightConnector1">
            <a:avLst/>
          </a:prstGeom>
          <a:ln>
            <a:headEnd type="arrow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EDF96BDF-C9AF-F1E8-3580-1059A08CDA7B}"/>
              </a:ext>
            </a:extLst>
          </p:cNvPr>
          <p:cNvSpPr/>
          <p:nvPr/>
        </p:nvSpPr>
        <p:spPr>
          <a:xfrm>
            <a:off x="5800722" y="1744766"/>
            <a:ext cx="2453951" cy="849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OWASP TOP 10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430E083-3A56-1018-1682-B08702DF0AB3}"/>
              </a:ext>
            </a:extLst>
          </p:cNvPr>
          <p:cNvSpPr/>
          <p:nvPr/>
        </p:nvSpPr>
        <p:spPr>
          <a:xfrm>
            <a:off x="8990430" y="3228397"/>
            <a:ext cx="2453951" cy="84908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Suggestions</a:t>
            </a:r>
          </a:p>
        </p:txBody>
      </p: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92DA073-D1B0-EE09-4512-7608056924F9}"/>
              </a:ext>
            </a:extLst>
          </p:cNvPr>
          <p:cNvCxnSpPr>
            <a:stCxn id="7" idx="3"/>
            <a:endCxn id="25" idx="1"/>
          </p:cNvCxnSpPr>
          <p:nvPr/>
        </p:nvCxnSpPr>
        <p:spPr>
          <a:xfrm flipV="1">
            <a:off x="8254674" y="3652940"/>
            <a:ext cx="735756" cy="2269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1C1FEEBC-89B9-A43A-0103-65113395D7A8}"/>
              </a:ext>
            </a:extLst>
          </p:cNvPr>
          <p:cNvCxnSpPr>
            <a:stCxn id="7" idx="0"/>
            <a:endCxn id="24" idx="2"/>
          </p:cNvCxnSpPr>
          <p:nvPr/>
        </p:nvCxnSpPr>
        <p:spPr>
          <a:xfrm flipH="1" flipV="1">
            <a:off x="7027698" y="2593852"/>
            <a:ext cx="1" cy="636814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52" name="Graphic 51" descr="Cmd Terminal outline">
            <a:extLst>
              <a:ext uri="{FF2B5EF4-FFF2-40B4-BE49-F238E27FC236}">
                <a16:creationId xmlns:a16="http://schemas.microsoft.com/office/drawing/2014/main" id="{B9C5C444-DF6F-7D67-E28D-A52E5D8ABB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9760205" y="4752770"/>
            <a:ext cx="914400" cy="914400"/>
          </a:xfrm>
          <a:prstGeom prst="rect">
            <a:avLst/>
          </a:prstGeom>
        </p:spPr>
      </p:pic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471BF508-2601-7B6E-640E-113C871D08EA}"/>
              </a:ext>
            </a:extLst>
          </p:cNvPr>
          <p:cNvCxnSpPr>
            <a:stCxn id="25" idx="2"/>
            <a:endCxn id="52" idx="0"/>
          </p:cNvCxnSpPr>
          <p:nvPr/>
        </p:nvCxnSpPr>
        <p:spPr>
          <a:xfrm flipH="1">
            <a:off x="10217405" y="4077483"/>
            <a:ext cx="1" cy="675287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" name="Audio 19">
            <a:hlinkClick r:id="" action="ppaction://media"/>
            <a:extLst>
              <a:ext uri="{FF2B5EF4-FFF2-40B4-BE49-F238E27FC236}">
                <a16:creationId xmlns:a16="http://schemas.microsoft.com/office/drawing/2014/main" id="{89C3A46E-3119-C982-8A43-2714FC8100B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67737080"/>
      </p:ext>
    </p:extLst>
  </p:cSld>
  <p:clrMapOvr>
    <a:masterClrMapping/>
  </p:clrMapOvr>
  <p:transition spd="med" advTm="62512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77AE3B-138C-E706-9A7D-B56CF7290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Analyzer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B3300-D617-B44C-277A-12AF312BC2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US" sz="2000"/>
              <a:t>Purpose: Parse and analyze Java program files to identify vulnerable libraries or functions</a:t>
            </a:r>
          </a:p>
          <a:p>
            <a:r>
              <a:rPr lang="en-US" sz="2000"/>
              <a:t>Utilizes vulnerability patterns from vulnerability_patterns.py file</a:t>
            </a:r>
          </a:p>
          <a:p>
            <a:r>
              <a:rPr lang="en-US" sz="2000"/>
              <a:t>Detects common security vulnerability patterns in the Java code</a:t>
            </a:r>
          </a:p>
          <a:p>
            <a:r>
              <a:rPr lang="en-US" sz="2000"/>
              <a:t>Flags potential vulnerabilities by matching code patterns in the Java file with predefined vulnerability patterns</a:t>
            </a:r>
          </a:p>
        </p:txBody>
      </p:sp>
      <p:pic>
        <p:nvPicPr>
          <p:cNvPr id="5" name="Picture 4" descr="Vibrant multicolour checkered floor design">
            <a:extLst>
              <a:ext uri="{FF2B5EF4-FFF2-40B4-BE49-F238E27FC236}">
                <a16:creationId xmlns:a16="http://schemas.microsoft.com/office/drawing/2014/main" id="{BA558F09-93AE-0503-2347-139EC316B9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667" r="20644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pic>
        <p:nvPicPr>
          <p:cNvPr id="34" name="Audio 33">
            <a:hlinkClick r:id="" action="ppaction://media"/>
            <a:extLst>
              <a:ext uri="{FF2B5EF4-FFF2-40B4-BE49-F238E27FC236}">
                <a16:creationId xmlns:a16="http://schemas.microsoft.com/office/drawing/2014/main" id="{7019043B-7A27-8543-E3AA-E9A6FAC4E48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68439896"/>
      </p:ext>
    </p:extLst>
  </p:cSld>
  <p:clrMapOvr>
    <a:masterClrMapping/>
  </p:clrMapOvr>
  <p:transition spd="med" advTm="45236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79BB35BC-D5C2-4C8B-A22A-A71E619191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EA4E426-6033-279E-5DC5-8E91DCED5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788" y="365125"/>
            <a:ext cx="4840010" cy="1807305"/>
          </a:xfrm>
        </p:spPr>
        <p:txBody>
          <a:bodyPr>
            <a:normAutofit/>
          </a:bodyPr>
          <a:lstStyle/>
          <a:p>
            <a:r>
              <a:rPr lang="en-US" dirty="0"/>
              <a:t>Vulnerability Detector Module</a:t>
            </a:r>
          </a:p>
        </p:txBody>
      </p:sp>
      <p:pic>
        <p:nvPicPr>
          <p:cNvPr id="5" name="Picture 4" descr="An electronic circuit board in blue colour">
            <a:extLst>
              <a:ext uri="{FF2B5EF4-FFF2-40B4-BE49-F238E27FC236}">
                <a16:creationId xmlns:a16="http://schemas.microsoft.com/office/drawing/2014/main" id="{99BE9D0D-5BC8-FB6B-0ED1-9B40016E88B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94" r="38171" b="-1"/>
          <a:stretch/>
        </p:blipFill>
        <p:spPr>
          <a:xfrm>
            <a:off x="20" y="10"/>
            <a:ext cx="6116549" cy="6857990"/>
          </a:xfrm>
          <a:custGeom>
            <a:avLst/>
            <a:gdLst/>
            <a:ahLst/>
            <a:cxnLst/>
            <a:rect l="l" t="t" r="r" b="b"/>
            <a:pathLst>
              <a:path w="6116569" h="6879321">
                <a:moveTo>
                  <a:pt x="0" y="0"/>
                </a:moveTo>
                <a:lnTo>
                  <a:pt x="2935851" y="0"/>
                </a:lnTo>
                <a:cubicBezTo>
                  <a:pt x="3035710" y="10660"/>
                  <a:pt x="3138421" y="17767"/>
                  <a:pt x="3238280" y="31980"/>
                </a:cubicBezTo>
                <a:cubicBezTo>
                  <a:pt x="3817462" y="106602"/>
                  <a:pt x="3127009" y="277163"/>
                  <a:pt x="3660541" y="550772"/>
                </a:cubicBezTo>
                <a:cubicBezTo>
                  <a:pt x="3706191" y="575645"/>
                  <a:pt x="3757546" y="579199"/>
                  <a:pt x="3808902" y="589860"/>
                </a:cubicBezTo>
                <a:cubicBezTo>
                  <a:pt x="4008620" y="625393"/>
                  <a:pt x="4211192" y="618286"/>
                  <a:pt x="4413762" y="625393"/>
                </a:cubicBezTo>
                <a:cubicBezTo>
                  <a:pt x="4465118" y="628946"/>
                  <a:pt x="4525033" y="625393"/>
                  <a:pt x="4567830" y="721333"/>
                </a:cubicBezTo>
                <a:cubicBezTo>
                  <a:pt x="4425175" y="724888"/>
                  <a:pt x="4305344" y="731994"/>
                  <a:pt x="4171247" y="792401"/>
                </a:cubicBezTo>
                <a:cubicBezTo>
                  <a:pt x="4239722" y="859916"/>
                  <a:pt x="4322462" y="795955"/>
                  <a:pt x="4376671" y="842148"/>
                </a:cubicBezTo>
                <a:cubicBezTo>
                  <a:pt x="4428027" y="888342"/>
                  <a:pt x="4470824" y="891896"/>
                  <a:pt x="4527887" y="813722"/>
                </a:cubicBezTo>
                <a:cubicBezTo>
                  <a:pt x="4556417" y="774634"/>
                  <a:pt x="4604920" y="778187"/>
                  <a:pt x="4633452" y="799508"/>
                </a:cubicBezTo>
                <a:cubicBezTo>
                  <a:pt x="4781813" y="913216"/>
                  <a:pt x="4778960" y="909662"/>
                  <a:pt x="4947293" y="870576"/>
                </a:cubicBezTo>
                <a:cubicBezTo>
                  <a:pt x="5055712" y="845701"/>
                  <a:pt x="5166983" y="806615"/>
                  <a:pt x="5263988" y="820828"/>
                </a:cubicBezTo>
                <a:cubicBezTo>
                  <a:pt x="5275401" y="867022"/>
                  <a:pt x="5263988" y="888342"/>
                  <a:pt x="5249723" y="895449"/>
                </a:cubicBezTo>
                <a:cubicBezTo>
                  <a:pt x="5021475" y="1005604"/>
                  <a:pt x="4975825" y="1122864"/>
                  <a:pt x="4744723" y="1197485"/>
                </a:cubicBezTo>
                <a:cubicBezTo>
                  <a:pt x="4724751" y="1268552"/>
                  <a:pt x="4807491" y="1275660"/>
                  <a:pt x="4767548" y="1346727"/>
                </a:cubicBezTo>
                <a:cubicBezTo>
                  <a:pt x="4693367" y="1407134"/>
                  <a:pt x="4610627" y="1346727"/>
                  <a:pt x="4539299" y="1421348"/>
                </a:cubicBezTo>
                <a:cubicBezTo>
                  <a:pt x="4550712" y="1471094"/>
                  <a:pt x="4610627" y="1432008"/>
                  <a:pt x="4607773" y="1485309"/>
                </a:cubicBezTo>
                <a:cubicBezTo>
                  <a:pt x="4604920" y="1517288"/>
                  <a:pt x="4593508" y="1527948"/>
                  <a:pt x="4579242" y="1535055"/>
                </a:cubicBezTo>
                <a:cubicBezTo>
                  <a:pt x="4776107" y="1538608"/>
                  <a:pt x="5383820" y="1574142"/>
                  <a:pt x="5278255" y="1609676"/>
                </a:cubicBezTo>
                <a:cubicBezTo>
                  <a:pt x="5418057" y="1698511"/>
                  <a:pt x="5623481" y="1609676"/>
                  <a:pt x="5771843" y="1630997"/>
                </a:cubicBezTo>
                <a:cubicBezTo>
                  <a:pt x="5925911" y="1652316"/>
                  <a:pt x="6171278" y="1719830"/>
                  <a:pt x="6105656" y="1748257"/>
                </a:cubicBezTo>
                <a:cubicBezTo>
                  <a:pt x="6031475" y="1780238"/>
                  <a:pt x="5766136" y="2146235"/>
                  <a:pt x="5691955" y="2167555"/>
                </a:cubicBezTo>
                <a:cubicBezTo>
                  <a:pt x="5606362" y="2188875"/>
                  <a:pt x="5589243" y="2217302"/>
                  <a:pt x="5475118" y="2348776"/>
                </a:cubicBezTo>
                <a:cubicBezTo>
                  <a:pt x="5398085" y="2437610"/>
                  <a:pt x="5709074" y="2238623"/>
                  <a:pt x="5826051" y="2291922"/>
                </a:cubicBezTo>
                <a:cubicBezTo>
                  <a:pt x="5868848" y="2309690"/>
                  <a:pt x="5552153" y="2554872"/>
                  <a:pt x="5552153" y="2597513"/>
                </a:cubicBezTo>
                <a:cubicBezTo>
                  <a:pt x="5549300" y="2640153"/>
                  <a:pt x="5577831" y="2647260"/>
                  <a:pt x="5603508" y="2647260"/>
                </a:cubicBezTo>
                <a:cubicBezTo>
                  <a:pt x="5660571" y="2647260"/>
                  <a:pt x="5640599" y="2686346"/>
                  <a:pt x="5700515" y="2679240"/>
                </a:cubicBezTo>
                <a:cubicBezTo>
                  <a:pt x="5523622" y="2800055"/>
                  <a:pt x="5418057" y="2778734"/>
                  <a:pt x="5246870" y="2888889"/>
                </a:cubicBezTo>
                <a:cubicBezTo>
                  <a:pt x="5164130" y="2942189"/>
                  <a:pt x="4921615" y="3119857"/>
                  <a:pt x="4836022" y="3169605"/>
                </a:cubicBezTo>
                <a:cubicBezTo>
                  <a:pt x="4801785" y="3187371"/>
                  <a:pt x="4758988" y="3173158"/>
                  <a:pt x="4736163" y="3233565"/>
                </a:cubicBezTo>
                <a:cubicBezTo>
                  <a:pt x="4770400" y="3279759"/>
                  <a:pt x="4816050" y="3254885"/>
                  <a:pt x="4853141" y="3233565"/>
                </a:cubicBezTo>
                <a:cubicBezTo>
                  <a:pt x="4944440" y="3176711"/>
                  <a:pt x="4935881" y="3190925"/>
                  <a:pt x="4944440" y="3226459"/>
                </a:cubicBezTo>
                <a:cubicBezTo>
                  <a:pt x="4972972" y="3350827"/>
                  <a:pt x="5044300" y="3308186"/>
                  <a:pt x="5109921" y="3283313"/>
                </a:cubicBezTo>
                <a:cubicBezTo>
                  <a:pt x="5303932" y="3208692"/>
                  <a:pt x="5500797" y="3215799"/>
                  <a:pt x="5694809" y="3141178"/>
                </a:cubicBezTo>
                <a:cubicBezTo>
                  <a:pt x="5714781" y="3134070"/>
                  <a:pt x="5612068" y="3283313"/>
                  <a:pt x="5566419" y="3301079"/>
                </a:cubicBezTo>
                <a:cubicBezTo>
                  <a:pt x="5515063" y="3322399"/>
                  <a:pt x="5452294" y="3311739"/>
                  <a:pt x="5415203" y="3397020"/>
                </a:cubicBezTo>
                <a:cubicBezTo>
                  <a:pt x="5477972" y="3414787"/>
                  <a:pt x="5552153" y="3372147"/>
                  <a:pt x="5612068" y="3432554"/>
                </a:cubicBezTo>
                <a:cubicBezTo>
                  <a:pt x="5469413" y="3528494"/>
                  <a:pt x="5329610" y="3535601"/>
                  <a:pt x="5206927" y="3599562"/>
                </a:cubicBezTo>
                <a:cubicBezTo>
                  <a:pt x="5192661" y="3706163"/>
                  <a:pt x="5272548" y="3663523"/>
                  <a:pt x="5301079" y="3723930"/>
                </a:cubicBezTo>
                <a:cubicBezTo>
                  <a:pt x="5072830" y="3844745"/>
                  <a:pt x="4564977" y="4232062"/>
                  <a:pt x="4507915" y="4306683"/>
                </a:cubicBezTo>
                <a:cubicBezTo>
                  <a:pt x="4390937" y="4463031"/>
                  <a:pt x="3900202" y="4562525"/>
                  <a:pt x="3982942" y="4587399"/>
                </a:cubicBezTo>
                <a:cubicBezTo>
                  <a:pt x="4051417" y="4608719"/>
                  <a:pt x="4119891" y="4587399"/>
                  <a:pt x="4185513" y="4541205"/>
                </a:cubicBezTo>
                <a:cubicBezTo>
                  <a:pt x="4291078" y="4466584"/>
                  <a:pt x="5010062" y="4523438"/>
                  <a:pt x="5212633" y="4455924"/>
                </a:cubicBezTo>
                <a:cubicBezTo>
                  <a:pt x="5241164" y="4445264"/>
                  <a:pt x="5283960" y="4409730"/>
                  <a:pt x="5312492" y="4473691"/>
                </a:cubicBezTo>
                <a:cubicBezTo>
                  <a:pt x="5098508" y="4704659"/>
                  <a:pt x="4833169" y="4654913"/>
                  <a:pt x="4596361" y="4818368"/>
                </a:cubicBezTo>
                <a:cubicBezTo>
                  <a:pt x="4684807" y="4917861"/>
                  <a:pt x="4776107" y="4907202"/>
                  <a:pt x="4873113" y="4885882"/>
                </a:cubicBezTo>
                <a:cubicBezTo>
                  <a:pt x="4895938" y="4878775"/>
                  <a:pt x="4930175" y="4871668"/>
                  <a:pt x="4935881" y="4914309"/>
                </a:cubicBezTo>
                <a:cubicBezTo>
                  <a:pt x="4941587" y="4967609"/>
                  <a:pt x="4898790" y="4978270"/>
                  <a:pt x="4873113" y="5003143"/>
                </a:cubicBezTo>
                <a:cubicBezTo>
                  <a:pt x="4833169" y="5038676"/>
                  <a:pt x="4773254" y="4999590"/>
                  <a:pt x="4721898" y="5095530"/>
                </a:cubicBezTo>
                <a:cubicBezTo>
                  <a:pt x="4873113" y="5067104"/>
                  <a:pt x="4998650" y="5020910"/>
                  <a:pt x="5132745" y="4949842"/>
                </a:cubicBezTo>
                <a:cubicBezTo>
                  <a:pt x="5121333" y="5006696"/>
                  <a:pt x="5081390" y="5035123"/>
                  <a:pt x="5101362" y="5081317"/>
                </a:cubicBezTo>
                <a:cubicBezTo>
                  <a:pt x="5118480" y="5116850"/>
                  <a:pt x="5164130" y="5131063"/>
                  <a:pt x="5138452" y="5198578"/>
                </a:cubicBezTo>
                <a:cubicBezTo>
                  <a:pt x="5067125" y="5273199"/>
                  <a:pt x="4967265" y="5258986"/>
                  <a:pt x="4904497" y="5362033"/>
                </a:cubicBezTo>
                <a:cubicBezTo>
                  <a:pt x="4818903" y="5507721"/>
                  <a:pt x="4684807" y="5564575"/>
                  <a:pt x="4579242" y="5674729"/>
                </a:cubicBezTo>
                <a:cubicBezTo>
                  <a:pt x="4545005" y="5713816"/>
                  <a:pt x="4313903" y="5841738"/>
                  <a:pt x="4253988" y="5884379"/>
                </a:cubicBezTo>
                <a:cubicBezTo>
                  <a:pt x="4168395" y="5944786"/>
                  <a:pt x="4071389" y="5966106"/>
                  <a:pt x="3985795" y="6069153"/>
                </a:cubicBezTo>
                <a:cubicBezTo>
                  <a:pt x="4065682" y="6086921"/>
                  <a:pt x="4134157" y="5990979"/>
                  <a:pt x="4231163" y="6030066"/>
                </a:cubicBezTo>
                <a:cubicBezTo>
                  <a:pt x="4074242" y="6133114"/>
                  <a:pt x="3931586" y="6182861"/>
                  <a:pt x="3814609" y="6317889"/>
                </a:cubicBezTo>
                <a:cubicBezTo>
                  <a:pt x="3800343" y="6335656"/>
                  <a:pt x="3771812" y="6332102"/>
                  <a:pt x="3751840" y="6339209"/>
                </a:cubicBezTo>
                <a:cubicBezTo>
                  <a:pt x="3529298" y="6406723"/>
                  <a:pt x="3309608" y="6467130"/>
                  <a:pt x="3089919" y="6563071"/>
                </a:cubicBezTo>
                <a:cubicBezTo>
                  <a:pt x="3041416" y="6584392"/>
                  <a:pt x="2955823" y="6595052"/>
                  <a:pt x="2961529" y="6662566"/>
                </a:cubicBezTo>
                <a:cubicBezTo>
                  <a:pt x="2972941" y="6765613"/>
                  <a:pt x="3055681" y="6687439"/>
                  <a:pt x="3107038" y="6673226"/>
                </a:cubicBezTo>
                <a:cubicBezTo>
                  <a:pt x="3269664" y="6634138"/>
                  <a:pt x="3432292" y="6570178"/>
                  <a:pt x="3594919" y="6591499"/>
                </a:cubicBezTo>
                <a:cubicBezTo>
                  <a:pt x="3483648" y="6637693"/>
                  <a:pt x="3372376" y="6680332"/>
                  <a:pt x="3261106" y="6726527"/>
                </a:cubicBezTo>
                <a:cubicBezTo>
                  <a:pt x="3386642" y="6705206"/>
                  <a:pt x="3495061" y="6786934"/>
                  <a:pt x="3620597" y="6740740"/>
                </a:cubicBezTo>
                <a:cubicBezTo>
                  <a:pt x="3660541" y="6726527"/>
                  <a:pt x="3700484" y="6765613"/>
                  <a:pt x="3703337" y="6826020"/>
                </a:cubicBezTo>
                <a:cubicBezTo>
                  <a:pt x="3706191" y="6847340"/>
                  <a:pt x="3700484" y="6865108"/>
                  <a:pt x="3689072" y="6879321"/>
                </a:cubicBezTo>
                <a:lnTo>
                  <a:pt x="0" y="6879321"/>
                </a:lnTo>
                <a:close/>
              </a:path>
            </a:pathLst>
          </a:cu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EBB5F-9744-86BC-4964-5E943B793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3788" y="2333297"/>
            <a:ext cx="4840010" cy="3843666"/>
          </a:xfrm>
        </p:spPr>
        <p:txBody>
          <a:bodyPr>
            <a:normAutofit/>
          </a:bodyPr>
          <a:lstStyle/>
          <a:p>
            <a:r>
              <a:rPr lang="en-US" sz="2000" dirty="0"/>
              <a:t>Purpose: Assess identified vulnerabilities against OWASP Top 10 vulnerability data</a:t>
            </a:r>
          </a:p>
          <a:p>
            <a:r>
              <a:rPr lang="en-US" sz="2000" dirty="0"/>
              <a:t>Determines severity and risk level of each vulnerability</a:t>
            </a:r>
          </a:p>
          <a:p>
            <a:r>
              <a:rPr lang="en-US" sz="2000" dirty="0"/>
              <a:t>Uses owasp_top_10.json file as a source of vulnerability rankings and severities</a:t>
            </a:r>
          </a:p>
          <a:p>
            <a:r>
              <a:rPr lang="en-US" sz="2000" dirty="0"/>
              <a:t>Categorizes vulnerabilities based on their ranking and severity in the OWASP Top 10 list</a:t>
            </a:r>
          </a:p>
        </p:txBody>
      </p:sp>
      <p:pic>
        <p:nvPicPr>
          <p:cNvPr id="23" name="Audio 22">
            <a:hlinkClick r:id="" action="ppaction://media"/>
            <a:extLst>
              <a:ext uri="{FF2B5EF4-FFF2-40B4-BE49-F238E27FC236}">
                <a16:creationId xmlns:a16="http://schemas.microsoft.com/office/drawing/2014/main" id="{B4010DBC-0E88-9C18-7BC3-FC190FBBF18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937795703"/>
      </p:ext>
    </p:extLst>
  </p:cSld>
  <p:clrMapOvr>
    <a:masterClrMapping/>
  </p:clrMapOvr>
  <p:transition spd="med" advTm="49384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1741</TotalTime>
  <Words>987</Words>
  <Application>Microsoft Office PowerPoint</Application>
  <PresentationFormat>Widescreen</PresentationFormat>
  <Paragraphs>122</Paragraphs>
  <Slides>18</Slides>
  <Notes>18</Notes>
  <HiddenSlides>0</HiddenSlides>
  <MMClips>18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Agency FB</vt:lpstr>
      <vt:lpstr>Arial</vt:lpstr>
      <vt:lpstr>Calibri</vt:lpstr>
      <vt:lpstr>Calibri Light</vt:lpstr>
      <vt:lpstr>Calibri Light (Headings)</vt:lpstr>
      <vt:lpstr>Courier New</vt:lpstr>
      <vt:lpstr>Söhne</vt:lpstr>
      <vt:lpstr>Office Theme</vt:lpstr>
      <vt:lpstr>PowerPoint Presentation</vt:lpstr>
      <vt:lpstr>JSecPy: A Python Tool for Identifying and Suggesting Solutions for OWASP Top 10 Vulnerabilities in Java Programs</vt:lpstr>
      <vt:lpstr>Team Members </vt:lpstr>
      <vt:lpstr>PowerPoint Presentation</vt:lpstr>
      <vt:lpstr>Objective</vt:lpstr>
      <vt:lpstr>Project Overview</vt:lpstr>
      <vt:lpstr>Architecture</vt:lpstr>
      <vt:lpstr>Analyzer Module</vt:lpstr>
      <vt:lpstr>Vulnerability Detector Module</vt:lpstr>
      <vt:lpstr>Suggestions Module</vt:lpstr>
      <vt:lpstr>Challenges</vt:lpstr>
      <vt:lpstr>Implementation</vt:lpstr>
      <vt:lpstr>Tool Demonstration</vt:lpstr>
      <vt:lpstr>Future Enhancements</vt:lpstr>
      <vt:lpstr>References</vt:lpstr>
      <vt:lpstr>Conclusion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Venkata Rajendra Prasad Pathuri</dc:creator>
  <cp:lastModifiedBy>Rajendra Pathuri</cp:lastModifiedBy>
  <cp:revision>24</cp:revision>
  <dcterms:created xsi:type="dcterms:W3CDTF">2023-05-06T16:54:08Z</dcterms:created>
  <dcterms:modified xsi:type="dcterms:W3CDTF">2023-05-12T06:30:22Z</dcterms:modified>
</cp:coreProperties>
</file>

<file path=docProps/thumbnail.jpeg>
</file>